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0.jpg" ContentType="image/jpg"/>
  <Override PartName="/ppt/media/image61.jpg" ContentType="image/jpg"/>
  <Override PartName="/ppt/media/image62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5" r:id="rId5"/>
    <p:sldId id="502" r:id="rId6"/>
    <p:sldId id="504" r:id="rId7"/>
    <p:sldId id="505" r:id="rId8"/>
    <p:sldId id="511" r:id="rId9"/>
    <p:sldId id="508" r:id="rId10"/>
    <p:sldId id="256" r:id="rId11"/>
    <p:sldId id="259" r:id="rId12"/>
    <p:sldId id="264" r:id="rId13"/>
    <p:sldId id="261" r:id="rId14"/>
    <p:sldId id="257" r:id="rId15"/>
    <p:sldId id="480" r:id="rId16"/>
    <p:sldId id="481" r:id="rId17"/>
    <p:sldId id="483" r:id="rId18"/>
    <p:sldId id="489" r:id="rId19"/>
    <p:sldId id="262" r:id="rId20"/>
    <p:sldId id="429" r:id="rId21"/>
    <p:sldId id="437" r:id="rId22"/>
    <p:sldId id="468" r:id="rId23"/>
    <p:sldId id="459" r:id="rId24"/>
    <p:sldId id="469" r:id="rId25"/>
    <p:sldId id="513" r:id="rId26"/>
    <p:sldId id="514" r:id="rId27"/>
    <p:sldId id="268" r:id="rId28"/>
  </p:sldIdLst>
  <p:sldSz cx="18288000" cy="10287000"/>
  <p:notesSz cx="6858000" cy="9144000"/>
  <p:embeddedFontLst>
    <p:embeddedFont>
      <p:font typeface="Gill Sans MT" panose="020B0502020104020203" pitchFamily="34" charset="0"/>
      <p:regular r:id="rId31"/>
      <p:bold r:id="rId32"/>
      <p:italic r:id="rId33"/>
      <p:boldItalic r:id="rId34"/>
    </p:embeddedFont>
    <p:embeddedFont>
      <p:font typeface="Kollektif" panose="020B0604020202020204" charset="0"/>
      <p:regular r:id="rId35"/>
    </p:embeddedFont>
    <p:embeddedFont>
      <p:font typeface="Kollektif Bold" panose="020B0604020202020204" charset="0"/>
      <p:regular r:id="rId36"/>
    </p:embeddedFont>
    <p:embeddedFont>
      <p:font typeface="Waffle Soft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543"/>
    <a:srgbClr val="E8CB79"/>
    <a:srgbClr val="99B674"/>
    <a:srgbClr val="6E3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63405-7505-4280-8134-7F85F7D46E50}" v="110" dt="2024-07-07T13:13:1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283" autoAdjust="0"/>
  </p:normalViewPr>
  <p:slideViewPr>
    <p:cSldViewPr>
      <p:cViewPr varScale="1">
        <p:scale>
          <a:sx n="38" d="100"/>
          <a:sy n="38" d="100"/>
        </p:scale>
        <p:origin x="1020" y="68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er Campbell" userId="c8f8bee8-45b0-4d3b-b7a7-f115d2630def" providerId="ADAL" clId="{3EE63405-7505-4280-8134-7F85F7D46E50}"/>
    <pc:docChg chg="undo redo custSel addSld delSld modSld sldOrd delMainMaster">
      <pc:chgData name="Heather Campbell" userId="c8f8bee8-45b0-4d3b-b7a7-f115d2630def" providerId="ADAL" clId="{3EE63405-7505-4280-8134-7F85F7D46E50}" dt="2024-07-07T13:13:41.608" v="1907" actId="1076"/>
      <pc:docMkLst>
        <pc:docMk/>
      </pc:docMkLst>
      <pc:sldChg chg="ord">
        <pc:chgData name="Heather Campbell" userId="c8f8bee8-45b0-4d3b-b7a7-f115d2630def" providerId="ADAL" clId="{3EE63405-7505-4280-8134-7F85F7D46E50}" dt="2024-07-02T15:15:48.948" v="1716"/>
        <pc:sldMkLst>
          <pc:docMk/>
          <pc:sldMk cId="0" sldId="256"/>
        </pc:sldMkLst>
      </pc:sldChg>
      <pc:sldChg chg="addSp delSp modSp add del mod setBg">
        <pc:chgData name="Heather Campbell" userId="c8f8bee8-45b0-4d3b-b7a7-f115d2630def" providerId="ADAL" clId="{3EE63405-7505-4280-8134-7F85F7D46E50}" dt="2024-07-02T15:38:15.119" v="1843" actId="1076"/>
        <pc:sldMkLst>
          <pc:docMk/>
          <pc:sldMk cId="0" sldId="257"/>
        </pc:sldMkLst>
        <pc:spChg chg="mod ord">
          <ac:chgData name="Heather Campbell" userId="c8f8bee8-45b0-4d3b-b7a7-f115d2630def" providerId="ADAL" clId="{3EE63405-7505-4280-8134-7F85F7D46E50}" dt="2024-07-02T15:26:48.887" v="1775" actId="14100"/>
          <ac:spMkLst>
            <pc:docMk/>
            <pc:sldMk cId="0" sldId="257"/>
            <ac:spMk id="10" creationId="{00000000-0000-0000-0000-000000000000}"/>
          </ac:spMkLst>
        </pc:spChg>
        <pc:spChg chg="add del">
          <ac:chgData name="Heather Campbell" userId="c8f8bee8-45b0-4d3b-b7a7-f115d2630def" providerId="ADAL" clId="{3EE63405-7505-4280-8134-7F85F7D46E50}" dt="2024-07-02T15:24:38.967" v="1768" actId="34124"/>
          <ac:spMkLst>
            <pc:docMk/>
            <pc:sldMk cId="0" sldId="257"/>
            <ac:spMk id="14" creationId="{A306E25D-83D5-4DA9-99BF-59E86B064A96}"/>
          </ac:spMkLst>
        </pc:spChg>
        <pc:spChg chg="add del mod">
          <ac:chgData name="Heather Campbell" userId="c8f8bee8-45b0-4d3b-b7a7-f115d2630def" providerId="ADAL" clId="{3EE63405-7505-4280-8134-7F85F7D46E50}" dt="2024-07-02T15:23:31.471" v="1764" actId="478"/>
          <ac:spMkLst>
            <pc:docMk/>
            <pc:sldMk cId="0" sldId="257"/>
            <ac:spMk id="14" creationId="{E80FF7C7-3170-4676-9AAA-7B5EF04B522F}"/>
          </ac:spMkLst>
        </pc:spChg>
        <pc:spChg chg="del topLvl">
          <ac:chgData name="Heather Campbell" userId="c8f8bee8-45b0-4d3b-b7a7-f115d2630def" providerId="ADAL" clId="{3EE63405-7505-4280-8134-7F85F7D46E50}" dt="2024-07-02T15:18:05.475" v="1742" actId="478"/>
          <ac:spMkLst>
            <pc:docMk/>
            <pc:sldMk cId="0" sldId="257"/>
            <ac:spMk id="15" creationId="{00000000-0000-0000-0000-000000000000}"/>
          </ac:spMkLst>
        </pc:spChg>
        <pc:spChg chg="add del">
          <ac:chgData name="Heather Campbell" userId="c8f8bee8-45b0-4d3b-b7a7-f115d2630def" providerId="ADAL" clId="{3EE63405-7505-4280-8134-7F85F7D46E50}" dt="2024-07-02T15:25:31.143" v="1770" actId="478"/>
          <ac:spMkLst>
            <pc:docMk/>
            <pc:sldMk cId="0" sldId="257"/>
            <ac:spMk id="15" creationId="{420ECCAF-6912-43D0-97F5-196C3B610DA4}"/>
          </ac:spMkLst>
        </pc:spChg>
        <pc:spChg chg="mod">
          <ac:chgData name="Heather Campbell" userId="c8f8bee8-45b0-4d3b-b7a7-f115d2630def" providerId="ADAL" clId="{3EE63405-7505-4280-8134-7F85F7D46E50}" dt="2024-07-02T15:37:21.432" v="1835" actId="120"/>
          <ac:spMkLst>
            <pc:docMk/>
            <pc:sldMk cId="0" sldId="257"/>
            <ac:spMk id="16" creationId="{00000000-0000-0000-0000-000000000000}"/>
          </ac:spMkLst>
        </pc:spChg>
        <pc:spChg chg="del">
          <ac:chgData name="Heather Campbell" userId="c8f8bee8-45b0-4d3b-b7a7-f115d2630def" providerId="ADAL" clId="{3EE63405-7505-4280-8134-7F85F7D46E50}" dt="2024-07-02T15:18:09.471" v="1745" actId="478"/>
          <ac:spMkLst>
            <pc:docMk/>
            <pc:sldMk cId="0" sldId="257"/>
            <ac:spMk id="17" creationId="{00000000-0000-0000-0000-000000000000}"/>
          </ac:spMkLst>
        </pc:spChg>
        <pc:spChg chg="add mod">
          <ac:chgData name="Heather Campbell" userId="c8f8bee8-45b0-4d3b-b7a7-f115d2630def" providerId="ADAL" clId="{3EE63405-7505-4280-8134-7F85F7D46E50}" dt="2024-07-02T15:38:15.119" v="1843" actId="1076"/>
          <ac:spMkLst>
            <pc:docMk/>
            <pc:sldMk cId="0" sldId="257"/>
            <ac:spMk id="21" creationId="{E392C8B9-9387-C1E0-1BB7-A354ED0519F5}"/>
          </ac:spMkLst>
        </pc:spChg>
        <pc:grpChg chg="del">
          <ac:chgData name="Heather Campbell" userId="c8f8bee8-45b0-4d3b-b7a7-f115d2630def" providerId="ADAL" clId="{3EE63405-7505-4280-8134-7F85F7D46E50}" dt="2024-07-02T15:18:06.400" v="1743" actId="478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Heather Campbell" userId="c8f8bee8-45b0-4d3b-b7a7-f115d2630def" providerId="ADAL" clId="{3EE63405-7505-4280-8134-7F85F7D46E50}" dt="2024-07-02T15:19:23.666" v="1758" actId="14100"/>
          <ac:grpSpMkLst>
            <pc:docMk/>
            <pc:sldMk cId="0" sldId="257"/>
            <ac:grpSpMk id="8" creationId="{00000000-0000-0000-0000-000000000000}"/>
          </ac:grpSpMkLst>
        </pc:grpChg>
        <pc:grpChg chg="del">
          <ac:chgData name="Heather Campbell" userId="c8f8bee8-45b0-4d3b-b7a7-f115d2630def" providerId="ADAL" clId="{3EE63405-7505-4280-8134-7F85F7D46E50}" dt="2024-07-02T15:18:05.475" v="1742" actId="478"/>
          <ac:grpSpMkLst>
            <pc:docMk/>
            <pc:sldMk cId="0" sldId="257"/>
            <ac:grpSpMk id="11" creationId="{00000000-0000-0000-0000-000000000000}"/>
          </ac:grpSpMkLst>
        </pc:grpChg>
        <pc:grpChg chg="del topLvl">
          <ac:chgData name="Heather Campbell" userId="c8f8bee8-45b0-4d3b-b7a7-f115d2630def" providerId="ADAL" clId="{3EE63405-7505-4280-8134-7F85F7D46E50}" dt="2024-07-02T15:18:07.712" v="1744" actId="478"/>
          <ac:grpSpMkLst>
            <pc:docMk/>
            <pc:sldMk cId="0" sldId="257"/>
            <ac:grpSpMk id="12" creationId="{00000000-0000-0000-0000-000000000000}"/>
          </ac:grpSpMkLst>
        </pc:grpChg>
        <pc:picChg chg="add mod modCrop">
          <ac:chgData name="Heather Campbell" userId="c8f8bee8-45b0-4d3b-b7a7-f115d2630def" providerId="ADAL" clId="{3EE63405-7505-4280-8134-7F85F7D46E50}" dt="2024-07-02T15:26:35.338" v="1772" actId="1076"/>
          <ac:picMkLst>
            <pc:docMk/>
            <pc:sldMk cId="0" sldId="257"/>
            <ac:picMk id="18" creationId="{80157BFA-EFD6-6944-70E0-B18DB908F4F7}"/>
          </ac:picMkLst>
        </pc:picChg>
        <pc:inkChg chg="add del">
          <ac:chgData name="Heather Campbell" userId="c8f8bee8-45b0-4d3b-b7a7-f115d2630def" providerId="ADAL" clId="{3EE63405-7505-4280-8134-7F85F7D46E50}" dt="2024-07-02T15:25:20.421" v="1769" actId="34122"/>
          <ac:inkMkLst>
            <pc:docMk/>
            <pc:sldMk cId="0" sldId="257"/>
            <ac:inkMk id="2" creationId="{EE1D71FD-CE5A-485A-BACD-907843972D61}"/>
          </ac:inkMkLst>
        </pc:inkChg>
        <pc:inkChg chg="add del">
          <ac:chgData name="Heather Campbell" userId="c8f8bee8-45b0-4d3b-b7a7-f115d2630def" providerId="ADAL" clId="{3EE63405-7505-4280-8134-7F85F7D46E50}" dt="2024-07-02T15:20:49.422" v="1760" actId="34122"/>
          <ac:inkMkLst>
            <pc:docMk/>
            <pc:sldMk cId="0" sldId="257"/>
            <ac:inkMk id="19" creationId="{65871CF0-D759-DBCE-2B0A-47B198B9D4FA}"/>
          </ac:inkMkLst>
        </pc:inkChg>
        <pc:inkChg chg="add del">
          <ac:chgData name="Heather Campbell" userId="c8f8bee8-45b0-4d3b-b7a7-f115d2630def" providerId="ADAL" clId="{3EE63405-7505-4280-8134-7F85F7D46E50}" dt="2024-07-02T15:24:32.333" v="1767" actId="34122"/>
          <ac:inkMkLst>
            <pc:docMk/>
            <pc:sldMk cId="0" sldId="257"/>
            <ac:inkMk id="20" creationId="{CA503616-5634-CCF8-4F94-03CD58F41C58}"/>
          </ac:inkMkLst>
        </pc:inkChg>
      </pc:sldChg>
      <pc:sldChg chg="ord">
        <pc:chgData name="Heather Campbell" userId="c8f8bee8-45b0-4d3b-b7a7-f115d2630def" providerId="ADAL" clId="{3EE63405-7505-4280-8134-7F85F7D46E50}" dt="2024-07-02T15:15:48.948" v="1716"/>
        <pc:sldMkLst>
          <pc:docMk/>
          <pc:sldMk cId="2274309711" sldId="259"/>
        </pc:sldMkLst>
      </pc:sldChg>
      <pc:sldChg chg="ord">
        <pc:chgData name="Heather Campbell" userId="c8f8bee8-45b0-4d3b-b7a7-f115d2630def" providerId="ADAL" clId="{3EE63405-7505-4280-8134-7F85F7D46E50}" dt="2024-07-02T15:15:48.948" v="1716"/>
        <pc:sldMkLst>
          <pc:docMk/>
          <pc:sldMk cId="0" sldId="261"/>
        </pc:sldMkLst>
      </pc:sldChg>
      <pc:sldChg chg="modSp mod ord">
        <pc:chgData name="Heather Campbell" userId="c8f8bee8-45b0-4d3b-b7a7-f115d2630def" providerId="ADAL" clId="{3EE63405-7505-4280-8134-7F85F7D46E50}" dt="2024-07-07T13:04:45.618" v="1897" actId="6549"/>
        <pc:sldMkLst>
          <pc:docMk/>
          <pc:sldMk cId="2043133761" sldId="262"/>
        </pc:sldMkLst>
        <pc:spChg chg="mod">
          <ac:chgData name="Heather Campbell" userId="c8f8bee8-45b0-4d3b-b7a7-f115d2630def" providerId="ADAL" clId="{3EE63405-7505-4280-8134-7F85F7D46E50}" dt="2024-07-07T13:04:45.618" v="1897" actId="6549"/>
          <ac:spMkLst>
            <pc:docMk/>
            <pc:sldMk cId="2043133761" sldId="262"/>
            <ac:spMk id="6" creationId="{00000000-0000-0000-0000-000000000000}"/>
          </ac:spMkLst>
        </pc:spChg>
      </pc:sldChg>
      <pc:sldChg chg="ord">
        <pc:chgData name="Heather Campbell" userId="c8f8bee8-45b0-4d3b-b7a7-f115d2630def" providerId="ADAL" clId="{3EE63405-7505-4280-8134-7F85F7D46E50}" dt="2024-07-02T15:15:48.948" v="1716"/>
        <pc:sldMkLst>
          <pc:docMk/>
          <pc:sldMk cId="0" sldId="264"/>
        </pc:sldMkLst>
      </pc:sldChg>
      <pc:sldChg chg="addSp delSp modSp mod">
        <pc:chgData name="Heather Campbell" userId="c8f8bee8-45b0-4d3b-b7a7-f115d2630def" providerId="ADAL" clId="{3EE63405-7505-4280-8134-7F85F7D46E50}" dt="2024-07-02T15:39:59.360" v="1857" actId="1076"/>
        <pc:sldMkLst>
          <pc:docMk/>
          <pc:sldMk cId="0" sldId="268"/>
        </pc:sldMkLst>
        <pc:spChg chg="add del mod">
          <ac:chgData name="Heather Campbell" userId="c8f8bee8-45b0-4d3b-b7a7-f115d2630def" providerId="ADAL" clId="{3EE63405-7505-4280-8134-7F85F7D46E50}" dt="2024-07-02T15:39:21.962" v="1844" actId="478"/>
          <ac:spMkLst>
            <pc:docMk/>
            <pc:sldMk cId="0" sldId="268"/>
            <ac:spMk id="5" creationId="{10776336-99F7-57CD-A985-A95813DD8A40}"/>
          </ac:spMkLst>
        </pc:spChg>
        <pc:spChg chg="add mod ord">
          <ac:chgData name="Heather Campbell" userId="c8f8bee8-45b0-4d3b-b7a7-f115d2630def" providerId="ADAL" clId="{3EE63405-7505-4280-8134-7F85F7D46E50}" dt="2024-07-02T14:50:11.279" v="1388" actId="1076"/>
          <ac:spMkLst>
            <pc:docMk/>
            <pc:sldMk cId="0" sldId="268"/>
            <ac:spMk id="6" creationId="{C61D2396-66BB-9013-6A22-946B835AB4F1}"/>
          </ac:spMkLst>
        </pc:spChg>
        <pc:spChg chg="add mod">
          <ac:chgData name="Heather Campbell" userId="c8f8bee8-45b0-4d3b-b7a7-f115d2630def" providerId="ADAL" clId="{3EE63405-7505-4280-8134-7F85F7D46E50}" dt="2024-07-02T15:39:38.579" v="1851" actId="1076"/>
          <ac:spMkLst>
            <pc:docMk/>
            <pc:sldMk cId="0" sldId="268"/>
            <ac:spMk id="7" creationId="{FCA763E6-47D2-8CD1-2C71-CD1FB17BEAE1}"/>
          </ac:spMkLst>
        </pc:spChg>
        <pc:spChg chg="add mod">
          <ac:chgData name="Heather Campbell" userId="c8f8bee8-45b0-4d3b-b7a7-f115d2630def" providerId="ADAL" clId="{3EE63405-7505-4280-8134-7F85F7D46E50}" dt="2024-07-02T15:39:59.360" v="1857" actId="1076"/>
          <ac:spMkLst>
            <pc:docMk/>
            <pc:sldMk cId="0" sldId="268"/>
            <ac:spMk id="8" creationId="{F71EB241-9F7C-0CF8-158F-D004D83A617B}"/>
          </ac:spMkLst>
        </pc:spChg>
      </pc:sldChg>
      <pc:sldChg chg="add del">
        <pc:chgData name="Heather Campbell" userId="c8f8bee8-45b0-4d3b-b7a7-f115d2630def" providerId="ADAL" clId="{3EE63405-7505-4280-8134-7F85F7D46E50}" dt="2024-07-02T14:47:27.089" v="1367" actId="47"/>
        <pc:sldMkLst>
          <pc:docMk/>
          <pc:sldMk cId="371823425" sldId="293"/>
        </pc:sldMkLst>
      </pc:sldChg>
      <pc:sldChg chg="del">
        <pc:chgData name="Heather Campbell" userId="c8f8bee8-45b0-4d3b-b7a7-f115d2630def" providerId="ADAL" clId="{3EE63405-7505-4280-8134-7F85F7D46E50}" dt="2024-07-02T12:31:53.048" v="803" actId="47"/>
        <pc:sldMkLst>
          <pc:docMk/>
          <pc:sldMk cId="0" sldId="294"/>
        </pc:sldMkLst>
      </pc:sldChg>
      <pc:sldChg chg="add del">
        <pc:chgData name="Heather Campbell" userId="c8f8bee8-45b0-4d3b-b7a7-f115d2630def" providerId="ADAL" clId="{3EE63405-7505-4280-8134-7F85F7D46E50}" dt="2024-07-02T14:47:28.203" v="1368" actId="47"/>
        <pc:sldMkLst>
          <pc:docMk/>
          <pc:sldMk cId="3319903986" sldId="294"/>
        </pc:sldMkLst>
      </pc:sldChg>
      <pc:sldChg chg="del">
        <pc:chgData name="Heather Campbell" userId="c8f8bee8-45b0-4d3b-b7a7-f115d2630def" providerId="ADAL" clId="{3EE63405-7505-4280-8134-7F85F7D46E50}" dt="2024-07-02T12:31:55.776" v="804" actId="47"/>
        <pc:sldMkLst>
          <pc:docMk/>
          <pc:sldMk cId="1897769222" sldId="295"/>
        </pc:sldMkLst>
      </pc:sldChg>
      <pc:sldChg chg="del">
        <pc:chgData name="Heather Campbell" userId="c8f8bee8-45b0-4d3b-b7a7-f115d2630def" providerId="ADAL" clId="{3EE63405-7505-4280-8134-7F85F7D46E50}" dt="2024-07-02T12:31:56.388" v="805" actId="47"/>
        <pc:sldMkLst>
          <pc:docMk/>
          <pc:sldMk cId="15696781" sldId="296"/>
        </pc:sldMkLst>
      </pc:sldChg>
      <pc:sldChg chg="del">
        <pc:chgData name="Heather Campbell" userId="c8f8bee8-45b0-4d3b-b7a7-f115d2630def" providerId="ADAL" clId="{3EE63405-7505-4280-8134-7F85F7D46E50}" dt="2024-07-02T12:31:56.734" v="806" actId="47"/>
        <pc:sldMkLst>
          <pc:docMk/>
          <pc:sldMk cId="3776976273" sldId="297"/>
        </pc:sldMkLst>
      </pc:sldChg>
      <pc:sldChg chg="del">
        <pc:chgData name="Heather Campbell" userId="c8f8bee8-45b0-4d3b-b7a7-f115d2630def" providerId="ADAL" clId="{3EE63405-7505-4280-8134-7F85F7D46E50}" dt="2024-07-02T12:32:14.603" v="817" actId="47"/>
        <pc:sldMkLst>
          <pc:docMk/>
          <pc:sldMk cId="1842617665" sldId="308"/>
        </pc:sldMkLst>
      </pc:sldChg>
      <pc:sldChg chg="delSp add del mod">
        <pc:chgData name="Heather Campbell" userId="c8f8bee8-45b0-4d3b-b7a7-f115d2630def" providerId="ADAL" clId="{3EE63405-7505-4280-8134-7F85F7D46E50}" dt="2024-07-02T14:47:17.363" v="1365" actId="47"/>
        <pc:sldMkLst>
          <pc:docMk/>
          <pc:sldMk cId="1416251079" sldId="314"/>
        </pc:sldMkLst>
        <pc:picChg chg="del">
          <ac:chgData name="Heather Campbell" userId="c8f8bee8-45b0-4d3b-b7a7-f115d2630def" providerId="ADAL" clId="{3EE63405-7505-4280-8134-7F85F7D46E50}" dt="2024-07-02T14:46:04.006" v="1306" actId="21"/>
          <ac:picMkLst>
            <pc:docMk/>
            <pc:sldMk cId="1416251079" sldId="314"/>
            <ac:picMk id="4" creationId="{3AD70118-7D43-4D07-A4BA-C939BB4089FF}"/>
          </ac:picMkLst>
        </pc:picChg>
      </pc:sldChg>
      <pc:sldChg chg="delSp add del mod setBg">
        <pc:chgData name="Heather Campbell" userId="c8f8bee8-45b0-4d3b-b7a7-f115d2630def" providerId="ADAL" clId="{3EE63405-7505-4280-8134-7F85F7D46E50}" dt="2024-07-02T14:47:20.911" v="1366" actId="47"/>
        <pc:sldMkLst>
          <pc:docMk/>
          <pc:sldMk cId="2343651933" sldId="340"/>
        </pc:sldMkLst>
        <pc:picChg chg="del">
          <ac:chgData name="Heather Campbell" userId="c8f8bee8-45b0-4d3b-b7a7-f115d2630def" providerId="ADAL" clId="{3EE63405-7505-4280-8134-7F85F7D46E50}" dt="2024-07-02T14:40:53.317" v="1280" actId="21"/>
          <ac:picMkLst>
            <pc:docMk/>
            <pc:sldMk cId="2343651933" sldId="340"/>
            <ac:picMk id="4" creationId="{CA111FF6-60BF-48B0-903F-744DCAA89140}"/>
          </ac:picMkLst>
        </pc:picChg>
      </pc:sldChg>
      <pc:sldChg chg="del">
        <pc:chgData name="Heather Campbell" userId="c8f8bee8-45b0-4d3b-b7a7-f115d2630def" providerId="ADAL" clId="{3EE63405-7505-4280-8134-7F85F7D46E50}" dt="2024-07-02T12:32:29.390" v="825" actId="47"/>
        <pc:sldMkLst>
          <pc:docMk/>
          <pc:sldMk cId="4084802984" sldId="350"/>
        </pc:sldMkLst>
      </pc:sldChg>
      <pc:sldChg chg="delSp add del mod setBg">
        <pc:chgData name="Heather Campbell" userId="c8f8bee8-45b0-4d3b-b7a7-f115d2630def" providerId="ADAL" clId="{3EE63405-7505-4280-8134-7F85F7D46E50}" dt="2024-07-02T14:30:21.258" v="977" actId="47"/>
        <pc:sldMkLst>
          <pc:docMk/>
          <pc:sldMk cId="396116333" sldId="426"/>
        </pc:sldMkLst>
        <pc:spChg chg="del">
          <ac:chgData name="Heather Campbell" userId="c8f8bee8-45b0-4d3b-b7a7-f115d2630def" providerId="ADAL" clId="{3EE63405-7505-4280-8134-7F85F7D46E50}" dt="2024-07-02T14:29:43.142" v="958" actId="21"/>
          <ac:spMkLst>
            <pc:docMk/>
            <pc:sldMk cId="396116333" sldId="426"/>
            <ac:spMk id="24" creationId="{FB9A29AD-39FD-448D-869D-3E545ACBFD74}"/>
          </ac:spMkLst>
        </pc:spChg>
        <pc:picChg chg="del">
          <ac:chgData name="Heather Campbell" userId="c8f8bee8-45b0-4d3b-b7a7-f115d2630def" providerId="ADAL" clId="{3EE63405-7505-4280-8134-7F85F7D46E50}" dt="2024-07-02T14:29:48.689" v="961" actId="21"/>
          <ac:picMkLst>
            <pc:docMk/>
            <pc:sldMk cId="396116333" sldId="426"/>
            <ac:picMk id="28" creationId="{3244568D-6432-437D-8DF8-ED7A3880A4B0}"/>
          </ac:picMkLst>
        </pc:picChg>
      </pc:sldChg>
      <pc:sldChg chg="del">
        <pc:chgData name="Heather Campbell" userId="c8f8bee8-45b0-4d3b-b7a7-f115d2630def" providerId="ADAL" clId="{3EE63405-7505-4280-8134-7F85F7D46E50}" dt="2024-07-02T12:32:00.485" v="809" actId="47"/>
        <pc:sldMkLst>
          <pc:docMk/>
          <pc:sldMk cId="1110294225" sldId="428"/>
        </pc:sldMkLst>
      </pc:sldChg>
      <pc:sldChg chg="addSp delSp modSp add del mod setBg">
        <pc:chgData name="Heather Campbell" userId="c8f8bee8-45b0-4d3b-b7a7-f115d2630def" providerId="ADAL" clId="{3EE63405-7505-4280-8134-7F85F7D46E50}" dt="2024-07-02T14:37:37.378" v="1095" actId="1076"/>
        <pc:sldMkLst>
          <pc:docMk/>
          <pc:sldMk cId="1790730779" sldId="429"/>
        </pc:sldMkLst>
        <pc:spChg chg="add mod">
          <ac:chgData name="Heather Campbell" userId="c8f8bee8-45b0-4d3b-b7a7-f115d2630def" providerId="ADAL" clId="{3EE63405-7505-4280-8134-7F85F7D46E50}" dt="2024-07-02T14:37:28.577" v="1094" actId="1076"/>
          <ac:spMkLst>
            <pc:docMk/>
            <pc:sldMk cId="1790730779" sldId="429"/>
            <ac:spMk id="2" creationId="{FB9A29AD-39FD-448D-869D-3E545ACBFD74}"/>
          </ac:spMkLst>
        </pc:spChg>
        <pc:spChg chg="add mod">
          <ac:chgData name="Heather Campbell" userId="c8f8bee8-45b0-4d3b-b7a7-f115d2630def" providerId="ADAL" clId="{3EE63405-7505-4280-8134-7F85F7D46E50}" dt="2024-07-02T14:37:37.378" v="1095" actId="1076"/>
          <ac:spMkLst>
            <pc:docMk/>
            <pc:sldMk cId="1790730779" sldId="429"/>
            <ac:spMk id="3" creationId="{FB9A29AD-39FD-448D-869D-3E545ACBFD74}"/>
          </ac:spMkLst>
        </pc:spChg>
        <pc:spChg chg="add del mod">
          <ac:chgData name="Heather Campbell" userId="c8f8bee8-45b0-4d3b-b7a7-f115d2630def" providerId="ADAL" clId="{3EE63405-7505-4280-8134-7F85F7D46E50}" dt="2024-07-02T14:36:09.985" v="1036" actId="478"/>
          <ac:spMkLst>
            <pc:docMk/>
            <pc:sldMk cId="1790730779" sldId="429"/>
            <ac:spMk id="8" creationId="{20A87820-5FFA-BF57-1B20-60D353925920}"/>
          </ac:spMkLst>
        </pc:spChg>
        <pc:spChg chg="mod">
          <ac:chgData name="Heather Campbell" userId="c8f8bee8-45b0-4d3b-b7a7-f115d2630def" providerId="ADAL" clId="{3EE63405-7505-4280-8134-7F85F7D46E50}" dt="2024-07-02T14:29:33.003" v="955" actId="1076"/>
          <ac:spMkLst>
            <pc:docMk/>
            <pc:sldMk cId="1790730779" sldId="429"/>
            <ac:spMk id="24" creationId="{FB9A29AD-39FD-448D-869D-3E545ACBFD74}"/>
          </ac:spMkLst>
        </pc:spChg>
        <pc:picChg chg="add del mod ord modCrop">
          <ac:chgData name="Heather Campbell" userId="c8f8bee8-45b0-4d3b-b7a7-f115d2630def" providerId="ADAL" clId="{3EE63405-7505-4280-8134-7F85F7D46E50}" dt="2024-07-02T14:33:00.129" v="1004" actId="21"/>
          <ac:picMkLst>
            <pc:docMk/>
            <pc:sldMk cId="1790730779" sldId="429"/>
            <ac:picMk id="4" creationId="{008275AF-2EB2-4C55-95D0-6C32524EAAD4}"/>
          </ac:picMkLst>
        </pc:picChg>
        <pc:picChg chg="add mod">
          <ac:chgData name="Heather Campbell" userId="c8f8bee8-45b0-4d3b-b7a7-f115d2630def" providerId="ADAL" clId="{3EE63405-7505-4280-8134-7F85F7D46E50}" dt="2024-07-02T14:37:16" v="1092" actId="1076"/>
          <ac:picMkLst>
            <pc:docMk/>
            <pc:sldMk cId="1790730779" sldId="429"/>
            <ac:picMk id="5" creationId="{C4C29A8E-7127-4160-AAC8-3B160641CA40}"/>
          </ac:picMkLst>
        </pc:picChg>
        <pc:picChg chg="mod">
          <ac:chgData name="Heather Campbell" userId="c8f8bee8-45b0-4d3b-b7a7-f115d2630def" providerId="ADAL" clId="{3EE63405-7505-4280-8134-7F85F7D46E50}" dt="2024-07-02T14:36:55.973" v="1066" actId="14100"/>
          <ac:picMkLst>
            <pc:docMk/>
            <pc:sldMk cId="1790730779" sldId="429"/>
            <ac:picMk id="6" creationId="{4DDBC4C9-E83A-4B6D-AC90-18D4B6EB8CAE}"/>
          </ac:picMkLst>
        </pc:picChg>
        <pc:picChg chg="add mod">
          <ac:chgData name="Heather Campbell" userId="c8f8bee8-45b0-4d3b-b7a7-f115d2630def" providerId="ADAL" clId="{3EE63405-7505-4280-8134-7F85F7D46E50}" dt="2024-07-02T14:37:24.932" v="1093" actId="1076"/>
          <ac:picMkLst>
            <pc:docMk/>
            <pc:sldMk cId="1790730779" sldId="429"/>
            <ac:picMk id="28" creationId="{3244568D-6432-437D-8DF8-ED7A3880A4B0}"/>
          </ac:picMkLst>
        </pc:picChg>
      </pc:sldChg>
      <pc:sldChg chg="del">
        <pc:chgData name="Heather Campbell" userId="c8f8bee8-45b0-4d3b-b7a7-f115d2630def" providerId="ADAL" clId="{3EE63405-7505-4280-8134-7F85F7D46E50}" dt="2024-07-02T12:32:01.533" v="810" actId="47"/>
        <pc:sldMkLst>
          <pc:docMk/>
          <pc:sldMk cId="2570582506" sldId="430"/>
        </pc:sldMkLst>
      </pc:sldChg>
      <pc:sldChg chg="delSp add del mod setBg">
        <pc:chgData name="Heather Campbell" userId="c8f8bee8-45b0-4d3b-b7a7-f115d2630def" providerId="ADAL" clId="{3EE63405-7505-4280-8134-7F85F7D46E50}" dt="2024-07-02T14:30:22.422" v="978" actId="47"/>
        <pc:sldMkLst>
          <pc:docMk/>
          <pc:sldMk cId="1379101297" sldId="431"/>
        </pc:sldMkLst>
        <pc:spChg chg="del">
          <ac:chgData name="Heather Campbell" userId="c8f8bee8-45b0-4d3b-b7a7-f115d2630def" providerId="ADAL" clId="{3EE63405-7505-4280-8134-7F85F7D46E50}" dt="2024-07-02T14:30:10.141" v="971" actId="21"/>
          <ac:spMkLst>
            <pc:docMk/>
            <pc:sldMk cId="1379101297" sldId="431"/>
            <ac:spMk id="24" creationId="{FB9A29AD-39FD-448D-869D-3E545ACBFD74}"/>
          </ac:spMkLst>
        </pc:spChg>
        <pc:picChg chg="del">
          <ac:chgData name="Heather Campbell" userId="c8f8bee8-45b0-4d3b-b7a7-f115d2630def" providerId="ADAL" clId="{3EE63405-7505-4280-8134-7F85F7D46E50}" dt="2024-07-02T14:30:00.096" v="967" actId="21"/>
          <ac:picMkLst>
            <pc:docMk/>
            <pc:sldMk cId="1379101297" sldId="431"/>
            <ac:picMk id="5" creationId="{C4C29A8E-7127-4160-AAC8-3B160641CA40}"/>
          </ac:picMkLst>
        </pc:picChg>
      </pc:sldChg>
      <pc:sldChg chg="del">
        <pc:chgData name="Heather Campbell" userId="c8f8bee8-45b0-4d3b-b7a7-f115d2630def" providerId="ADAL" clId="{3EE63405-7505-4280-8134-7F85F7D46E50}" dt="2024-07-02T12:32:06.594" v="813" actId="47"/>
        <pc:sldMkLst>
          <pc:docMk/>
          <pc:sldMk cId="2881723527" sldId="432"/>
        </pc:sldMkLst>
      </pc:sldChg>
      <pc:sldChg chg="del">
        <pc:chgData name="Heather Campbell" userId="c8f8bee8-45b0-4d3b-b7a7-f115d2630def" providerId="ADAL" clId="{3EE63405-7505-4280-8134-7F85F7D46E50}" dt="2024-07-02T12:32:08.147" v="814" actId="47"/>
        <pc:sldMkLst>
          <pc:docMk/>
          <pc:sldMk cId="2394651577" sldId="433"/>
        </pc:sldMkLst>
      </pc:sldChg>
      <pc:sldChg chg="del">
        <pc:chgData name="Heather Campbell" userId="c8f8bee8-45b0-4d3b-b7a7-f115d2630def" providerId="ADAL" clId="{3EE63405-7505-4280-8134-7F85F7D46E50}" dt="2024-07-02T12:32:16.095" v="818" actId="47"/>
        <pc:sldMkLst>
          <pc:docMk/>
          <pc:sldMk cId="20518909" sldId="434"/>
        </pc:sldMkLst>
      </pc:sldChg>
      <pc:sldChg chg="del">
        <pc:chgData name="Heather Campbell" userId="c8f8bee8-45b0-4d3b-b7a7-f115d2630def" providerId="ADAL" clId="{3EE63405-7505-4280-8134-7F85F7D46E50}" dt="2024-07-02T12:32:09.860" v="815" actId="47"/>
        <pc:sldMkLst>
          <pc:docMk/>
          <pc:sldMk cId="728564898" sldId="435"/>
        </pc:sldMkLst>
      </pc:sldChg>
      <pc:sldChg chg="del ord">
        <pc:chgData name="Heather Campbell" userId="c8f8bee8-45b0-4d3b-b7a7-f115d2630def" providerId="ADAL" clId="{3EE63405-7505-4280-8134-7F85F7D46E50}" dt="2024-07-02T14:35:44.708" v="1033" actId="47"/>
        <pc:sldMkLst>
          <pc:docMk/>
          <pc:sldMk cId="1527376194" sldId="436"/>
        </pc:sldMkLst>
      </pc:sldChg>
      <pc:sldChg chg="addSp delSp modSp add del mod setBg">
        <pc:chgData name="Heather Campbell" userId="c8f8bee8-45b0-4d3b-b7a7-f115d2630def" providerId="ADAL" clId="{3EE63405-7505-4280-8134-7F85F7D46E50}" dt="2024-07-02T14:35:30.384" v="1032" actId="1076"/>
        <pc:sldMkLst>
          <pc:docMk/>
          <pc:sldMk cId="3241951722" sldId="437"/>
        </pc:sldMkLst>
        <pc:spChg chg="del">
          <ac:chgData name="Heather Campbell" userId="c8f8bee8-45b0-4d3b-b7a7-f115d2630def" providerId="ADAL" clId="{3EE63405-7505-4280-8134-7F85F7D46E50}" dt="2024-07-02T14:32:54.696" v="1003" actId="478"/>
          <ac:spMkLst>
            <pc:docMk/>
            <pc:sldMk cId="3241951722" sldId="437"/>
            <ac:spMk id="8" creationId="{A8FCAF32-122C-4A1C-A4EB-3C135BAB248B}"/>
          </ac:spMkLst>
        </pc:spChg>
        <pc:picChg chg="add mod modCrop">
          <ac:chgData name="Heather Campbell" userId="c8f8bee8-45b0-4d3b-b7a7-f115d2630def" providerId="ADAL" clId="{3EE63405-7505-4280-8134-7F85F7D46E50}" dt="2024-07-02T14:35:30.384" v="1032" actId="1076"/>
          <ac:picMkLst>
            <pc:docMk/>
            <pc:sldMk cId="3241951722" sldId="437"/>
            <ac:picMk id="4" creationId="{008275AF-2EB2-4C55-95D0-6C32524EAAD4}"/>
          </ac:picMkLst>
        </pc:picChg>
      </pc:sldChg>
      <pc:sldChg chg="del">
        <pc:chgData name="Heather Campbell" userId="c8f8bee8-45b0-4d3b-b7a7-f115d2630def" providerId="ADAL" clId="{3EE63405-7505-4280-8134-7F85F7D46E50}" dt="2024-07-02T12:32:20.485" v="819" actId="47"/>
        <pc:sldMkLst>
          <pc:docMk/>
          <pc:sldMk cId="3980948296" sldId="441"/>
        </pc:sldMkLst>
      </pc:sldChg>
      <pc:sldChg chg="del">
        <pc:chgData name="Heather Campbell" userId="c8f8bee8-45b0-4d3b-b7a7-f115d2630def" providerId="ADAL" clId="{3EE63405-7505-4280-8134-7F85F7D46E50}" dt="2024-07-02T12:32:21.852" v="820" actId="47"/>
        <pc:sldMkLst>
          <pc:docMk/>
          <pc:sldMk cId="381757760" sldId="442"/>
        </pc:sldMkLst>
      </pc:sldChg>
      <pc:sldChg chg="del">
        <pc:chgData name="Heather Campbell" userId="c8f8bee8-45b0-4d3b-b7a7-f115d2630def" providerId="ADAL" clId="{3EE63405-7505-4280-8134-7F85F7D46E50}" dt="2024-07-02T14:47:48.522" v="1369" actId="47"/>
        <pc:sldMkLst>
          <pc:docMk/>
          <pc:sldMk cId="3732884191" sldId="447"/>
        </pc:sldMkLst>
      </pc:sldChg>
      <pc:sldChg chg="del">
        <pc:chgData name="Heather Campbell" userId="c8f8bee8-45b0-4d3b-b7a7-f115d2630def" providerId="ADAL" clId="{3EE63405-7505-4280-8134-7F85F7D46E50}" dt="2024-07-02T12:32:25.272" v="822" actId="47"/>
        <pc:sldMkLst>
          <pc:docMk/>
          <pc:sldMk cId="1447493358" sldId="448"/>
        </pc:sldMkLst>
      </pc:sldChg>
      <pc:sldChg chg="del">
        <pc:chgData name="Heather Campbell" userId="c8f8bee8-45b0-4d3b-b7a7-f115d2630def" providerId="ADAL" clId="{3EE63405-7505-4280-8134-7F85F7D46E50}" dt="2024-07-02T12:32:26.152" v="823" actId="47"/>
        <pc:sldMkLst>
          <pc:docMk/>
          <pc:sldMk cId="686621871" sldId="449"/>
        </pc:sldMkLst>
      </pc:sldChg>
      <pc:sldChg chg="del">
        <pc:chgData name="Heather Campbell" userId="c8f8bee8-45b0-4d3b-b7a7-f115d2630def" providerId="ADAL" clId="{3EE63405-7505-4280-8134-7F85F7D46E50}" dt="2024-07-02T12:32:27.282" v="824" actId="47"/>
        <pc:sldMkLst>
          <pc:docMk/>
          <pc:sldMk cId="787807763" sldId="450"/>
        </pc:sldMkLst>
      </pc:sldChg>
      <pc:sldChg chg="ord">
        <pc:chgData name="Heather Campbell" userId="c8f8bee8-45b0-4d3b-b7a7-f115d2630def" providerId="ADAL" clId="{3EE63405-7505-4280-8134-7F85F7D46E50}" dt="2024-07-02T12:44:48.351" v="929"/>
        <pc:sldMkLst>
          <pc:docMk/>
          <pc:sldMk cId="2056452960" sldId="459"/>
        </pc:sldMkLst>
      </pc:sldChg>
      <pc:sldChg chg="del">
        <pc:chgData name="Heather Campbell" userId="c8f8bee8-45b0-4d3b-b7a7-f115d2630def" providerId="ADAL" clId="{3EE63405-7505-4280-8134-7F85F7D46E50}" dt="2024-07-02T12:32:34.738" v="826" actId="47"/>
        <pc:sldMkLst>
          <pc:docMk/>
          <pc:sldMk cId="544634513" sldId="464"/>
        </pc:sldMkLst>
      </pc:sldChg>
      <pc:sldChg chg="del">
        <pc:chgData name="Heather Campbell" userId="c8f8bee8-45b0-4d3b-b7a7-f115d2630def" providerId="ADAL" clId="{3EE63405-7505-4280-8134-7F85F7D46E50}" dt="2024-07-02T12:32:35.460" v="827" actId="47"/>
        <pc:sldMkLst>
          <pc:docMk/>
          <pc:sldMk cId="296225217" sldId="465"/>
        </pc:sldMkLst>
      </pc:sldChg>
      <pc:sldChg chg="del">
        <pc:chgData name="Heather Campbell" userId="c8f8bee8-45b0-4d3b-b7a7-f115d2630def" providerId="ADAL" clId="{3EE63405-7505-4280-8134-7F85F7D46E50}" dt="2024-07-02T12:32:36.108" v="828" actId="47"/>
        <pc:sldMkLst>
          <pc:docMk/>
          <pc:sldMk cId="1221654460" sldId="466"/>
        </pc:sldMkLst>
      </pc:sldChg>
      <pc:sldChg chg="addSp delSp modSp mod ord">
        <pc:chgData name="Heather Campbell" userId="c8f8bee8-45b0-4d3b-b7a7-f115d2630def" providerId="ADAL" clId="{3EE63405-7505-4280-8134-7F85F7D46E50}" dt="2024-07-02T12:45:58.055" v="937" actId="21"/>
        <pc:sldMkLst>
          <pc:docMk/>
          <pc:sldMk cId="3242138752" sldId="468"/>
        </pc:sldMkLst>
        <pc:spChg chg="add del mod">
          <ac:chgData name="Heather Campbell" userId="c8f8bee8-45b0-4d3b-b7a7-f115d2630def" providerId="ADAL" clId="{3EE63405-7505-4280-8134-7F85F7D46E50}" dt="2024-07-02T12:45:58.055" v="937" actId="21"/>
          <ac:spMkLst>
            <pc:docMk/>
            <pc:sldMk cId="3242138752" sldId="468"/>
            <ac:spMk id="2" creationId="{85B1351A-863F-E252-CF0C-E23E36EA60BD}"/>
          </ac:spMkLst>
        </pc:spChg>
      </pc:sldChg>
      <pc:sldChg chg="addSp modSp mod ord">
        <pc:chgData name="Heather Campbell" userId="c8f8bee8-45b0-4d3b-b7a7-f115d2630def" providerId="ADAL" clId="{3EE63405-7505-4280-8134-7F85F7D46E50}" dt="2024-07-02T12:46:31.793" v="941" actId="1076"/>
        <pc:sldMkLst>
          <pc:docMk/>
          <pc:sldMk cId="242604546" sldId="469"/>
        </pc:sldMkLst>
        <pc:spChg chg="add mod">
          <ac:chgData name="Heather Campbell" userId="c8f8bee8-45b0-4d3b-b7a7-f115d2630def" providerId="ADAL" clId="{3EE63405-7505-4280-8134-7F85F7D46E50}" dt="2024-07-02T12:46:31.793" v="941" actId="1076"/>
          <ac:spMkLst>
            <pc:docMk/>
            <pc:sldMk cId="242604546" sldId="469"/>
            <ac:spMk id="2" creationId="{85B1351A-863F-E252-CF0C-E23E36EA60BD}"/>
          </ac:spMkLst>
        </pc:spChg>
      </pc:sldChg>
      <pc:sldChg chg="del">
        <pc:chgData name="Heather Campbell" userId="c8f8bee8-45b0-4d3b-b7a7-f115d2630def" providerId="ADAL" clId="{3EE63405-7505-4280-8134-7F85F7D46E50}" dt="2024-07-02T12:32:39.225" v="829" actId="47"/>
        <pc:sldMkLst>
          <pc:docMk/>
          <pc:sldMk cId="3470185968" sldId="470"/>
        </pc:sldMkLst>
      </pc:sldChg>
      <pc:sldChg chg="del">
        <pc:chgData name="Heather Campbell" userId="c8f8bee8-45b0-4d3b-b7a7-f115d2630def" providerId="ADAL" clId="{3EE63405-7505-4280-8134-7F85F7D46E50}" dt="2024-07-02T12:32:40.860" v="830" actId="47"/>
        <pc:sldMkLst>
          <pc:docMk/>
          <pc:sldMk cId="4291623056" sldId="471"/>
        </pc:sldMkLst>
      </pc:sldChg>
      <pc:sldChg chg="del">
        <pc:chgData name="Heather Campbell" userId="c8f8bee8-45b0-4d3b-b7a7-f115d2630def" providerId="ADAL" clId="{3EE63405-7505-4280-8134-7F85F7D46E50}" dt="2024-07-02T12:32:41.567" v="831" actId="47"/>
        <pc:sldMkLst>
          <pc:docMk/>
          <pc:sldMk cId="351137077" sldId="472"/>
        </pc:sldMkLst>
      </pc:sldChg>
      <pc:sldChg chg="del">
        <pc:chgData name="Heather Campbell" userId="c8f8bee8-45b0-4d3b-b7a7-f115d2630def" providerId="ADAL" clId="{3EE63405-7505-4280-8134-7F85F7D46E50}" dt="2024-07-02T12:32:42.969" v="832" actId="47"/>
        <pc:sldMkLst>
          <pc:docMk/>
          <pc:sldMk cId="245800360" sldId="473"/>
        </pc:sldMkLst>
      </pc:sldChg>
      <pc:sldChg chg="del">
        <pc:chgData name="Heather Campbell" userId="c8f8bee8-45b0-4d3b-b7a7-f115d2630def" providerId="ADAL" clId="{3EE63405-7505-4280-8134-7F85F7D46E50}" dt="2024-07-02T12:32:43.729" v="833" actId="47"/>
        <pc:sldMkLst>
          <pc:docMk/>
          <pc:sldMk cId="2665794914" sldId="474"/>
        </pc:sldMkLst>
      </pc:sldChg>
      <pc:sldChg chg="del">
        <pc:chgData name="Heather Campbell" userId="c8f8bee8-45b0-4d3b-b7a7-f115d2630def" providerId="ADAL" clId="{3EE63405-7505-4280-8134-7F85F7D46E50}" dt="2024-07-02T12:32:49.882" v="834" actId="47"/>
        <pc:sldMkLst>
          <pc:docMk/>
          <pc:sldMk cId="411404646" sldId="479"/>
        </pc:sldMkLst>
      </pc:sldChg>
      <pc:sldChg chg="ord">
        <pc:chgData name="Heather Campbell" userId="c8f8bee8-45b0-4d3b-b7a7-f115d2630def" providerId="ADAL" clId="{3EE63405-7505-4280-8134-7F85F7D46E50}" dt="2024-07-02T12:47:10.722" v="943"/>
        <pc:sldMkLst>
          <pc:docMk/>
          <pc:sldMk cId="2871984989" sldId="480"/>
        </pc:sldMkLst>
      </pc:sldChg>
      <pc:sldChg chg="modSp mod ord">
        <pc:chgData name="Heather Campbell" userId="c8f8bee8-45b0-4d3b-b7a7-f115d2630def" providerId="ADAL" clId="{3EE63405-7505-4280-8134-7F85F7D46E50}" dt="2024-07-07T13:02:31.478" v="1896" actId="1076"/>
        <pc:sldMkLst>
          <pc:docMk/>
          <pc:sldMk cId="162570139" sldId="481"/>
        </pc:sldMkLst>
        <pc:spChg chg="mod">
          <ac:chgData name="Heather Campbell" userId="c8f8bee8-45b0-4d3b-b7a7-f115d2630def" providerId="ADAL" clId="{3EE63405-7505-4280-8134-7F85F7D46E50}" dt="2024-07-07T13:02:31.478" v="1896" actId="1076"/>
          <ac:spMkLst>
            <pc:docMk/>
            <pc:sldMk cId="162570139" sldId="481"/>
            <ac:spMk id="3" creationId="{00000000-0000-0000-0000-000000000000}"/>
          </ac:spMkLst>
        </pc:spChg>
      </pc:sldChg>
      <pc:sldChg chg="del">
        <pc:chgData name="Heather Campbell" userId="c8f8bee8-45b0-4d3b-b7a7-f115d2630def" providerId="ADAL" clId="{3EE63405-7505-4280-8134-7F85F7D46E50}" dt="2024-07-02T12:32:53.024" v="835" actId="47"/>
        <pc:sldMkLst>
          <pc:docMk/>
          <pc:sldMk cId="3362193476" sldId="482"/>
        </pc:sldMkLst>
      </pc:sldChg>
      <pc:sldChg chg="ord">
        <pc:chgData name="Heather Campbell" userId="c8f8bee8-45b0-4d3b-b7a7-f115d2630def" providerId="ADAL" clId="{3EE63405-7505-4280-8134-7F85F7D46E50}" dt="2024-07-02T12:47:10.722" v="943"/>
        <pc:sldMkLst>
          <pc:docMk/>
          <pc:sldMk cId="2180531433" sldId="483"/>
        </pc:sldMkLst>
      </pc:sldChg>
      <pc:sldChg chg="del">
        <pc:chgData name="Heather Campbell" userId="c8f8bee8-45b0-4d3b-b7a7-f115d2630def" providerId="ADAL" clId="{3EE63405-7505-4280-8134-7F85F7D46E50}" dt="2024-07-02T12:32:53.735" v="836" actId="47"/>
        <pc:sldMkLst>
          <pc:docMk/>
          <pc:sldMk cId="1163980915" sldId="484"/>
        </pc:sldMkLst>
      </pc:sldChg>
      <pc:sldChg chg="ord">
        <pc:chgData name="Heather Campbell" userId="c8f8bee8-45b0-4d3b-b7a7-f115d2630def" providerId="ADAL" clId="{3EE63405-7505-4280-8134-7F85F7D46E50}" dt="2024-07-02T12:47:10.722" v="943"/>
        <pc:sldMkLst>
          <pc:docMk/>
          <pc:sldMk cId="1658511661" sldId="489"/>
        </pc:sldMkLst>
      </pc:sldChg>
      <pc:sldChg chg="del ord">
        <pc:chgData name="Heather Campbell" userId="c8f8bee8-45b0-4d3b-b7a7-f115d2630def" providerId="ADAL" clId="{3EE63405-7505-4280-8134-7F85F7D46E50}" dt="2024-07-02T14:30:57.303" v="980" actId="47"/>
        <pc:sldMkLst>
          <pc:docMk/>
          <pc:sldMk cId="1085726831" sldId="490"/>
        </pc:sldMkLst>
      </pc:sldChg>
      <pc:sldChg chg="del">
        <pc:chgData name="Heather Campbell" userId="c8f8bee8-45b0-4d3b-b7a7-f115d2630def" providerId="ADAL" clId="{3EE63405-7505-4280-8134-7F85F7D46E50}" dt="2024-07-02T12:33:01.300" v="838" actId="47"/>
        <pc:sldMkLst>
          <pc:docMk/>
          <pc:sldMk cId="1514151168" sldId="491"/>
        </pc:sldMkLst>
      </pc:sldChg>
      <pc:sldChg chg="addSp delSp modSp add del mod setBg">
        <pc:chgData name="Heather Campbell" userId="c8f8bee8-45b0-4d3b-b7a7-f115d2630def" providerId="ADAL" clId="{3EE63405-7505-4280-8134-7F85F7D46E50}" dt="2024-07-02T14:30:23.725" v="979" actId="47"/>
        <pc:sldMkLst>
          <pc:docMk/>
          <pc:sldMk cId="970900972" sldId="492"/>
        </pc:sldMkLst>
        <pc:spChg chg="add mod">
          <ac:chgData name="Heather Campbell" userId="c8f8bee8-45b0-4d3b-b7a7-f115d2630def" providerId="ADAL" clId="{3EE63405-7505-4280-8134-7F85F7D46E50}" dt="2024-07-02T14:30:15.646" v="974" actId="21"/>
          <ac:spMkLst>
            <pc:docMk/>
            <pc:sldMk cId="970900972" sldId="492"/>
            <ac:spMk id="3" creationId="{1D70F043-9CB3-79D1-8B13-59AFF5837C66}"/>
          </ac:spMkLst>
        </pc:spChg>
        <pc:picChg chg="del">
          <ac:chgData name="Heather Campbell" userId="c8f8bee8-45b0-4d3b-b7a7-f115d2630def" providerId="ADAL" clId="{3EE63405-7505-4280-8134-7F85F7D46E50}" dt="2024-07-02T14:30:15.646" v="974" actId="21"/>
          <ac:picMkLst>
            <pc:docMk/>
            <pc:sldMk cId="970900972" sldId="492"/>
            <ac:picMk id="4" creationId="{008275AF-2EB2-4C55-95D0-6C32524EAAD4}"/>
          </ac:picMkLst>
        </pc:picChg>
      </pc:sldChg>
      <pc:sldChg chg="del">
        <pc:chgData name="Heather Campbell" userId="c8f8bee8-45b0-4d3b-b7a7-f115d2630def" providerId="ADAL" clId="{3EE63405-7505-4280-8134-7F85F7D46E50}" dt="2024-07-02T12:32:10.552" v="816" actId="47"/>
        <pc:sldMkLst>
          <pc:docMk/>
          <pc:sldMk cId="77287502" sldId="493"/>
        </pc:sldMkLst>
      </pc:sldChg>
      <pc:sldChg chg="del">
        <pc:chgData name="Heather Campbell" userId="c8f8bee8-45b0-4d3b-b7a7-f115d2630def" providerId="ADAL" clId="{3EE63405-7505-4280-8134-7F85F7D46E50}" dt="2024-07-02T12:32:59.995" v="837" actId="47"/>
        <pc:sldMkLst>
          <pc:docMk/>
          <pc:sldMk cId="2633422055" sldId="500"/>
        </pc:sldMkLst>
      </pc:sldChg>
      <pc:sldChg chg="del">
        <pc:chgData name="Heather Campbell" userId="c8f8bee8-45b0-4d3b-b7a7-f115d2630def" providerId="ADAL" clId="{3EE63405-7505-4280-8134-7F85F7D46E50}" dt="2024-07-02T14:47:49.624" v="1370" actId="47"/>
        <pc:sldMkLst>
          <pc:docMk/>
          <pc:sldMk cId="3809170095" sldId="501"/>
        </pc:sldMkLst>
      </pc:sldChg>
      <pc:sldChg chg="addSp delSp modSp add mod ord setBg">
        <pc:chgData name="Heather Campbell" userId="c8f8bee8-45b0-4d3b-b7a7-f115d2630def" providerId="ADAL" clId="{3EE63405-7505-4280-8134-7F85F7D46E50}" dt="2024-07-02T15:36:38.772" v="1831" actId="478"/>
        <pc:sldMkLst>
          <pc:docMk/>
          <pc:sldMk cId="3892760683" sldId="502"/>
        </pc:sldMkLst>
        <pc:spChg chg="add mod ord">
          <ac:chgData name="Heather Campbell" userId="c8f8bee8-45b0-4d3b-b7a7-f115d2630def" providerId="ADAL" clId="{3EE63405-7505-4280-8134-7F85F7D46E50}" dt="2024-07-02T15:05:48.632" v="1584" actId="1076"/>
          <ac:spMkLst>
            <pc:docMk/>
            <pc:sldMk cId="3892760683" sldId="502"/>
            <ac:spMk id="6" creationId="{4FB2FE4E-86FD-A8AD-95CC-E31D69EE0D23}"/>
          </ac:spMkLst>
        </pc:spChg>
        <pc:spChg chg="del">
          <ac:chgData name="Heather Campbell" userId="c8f8bee8-45b0-4d3b-b7a7-f115d2630def" providerId="ADAL" clId="{3EE63405-7505-4280-8134-7F85F7D46E50}" dt="2024-07-02T12:07:50.759" v="9" actId="478"/>
          <ac:spMkLst>
            <pc:docMk/>
            <pc:sldMk cId="3892760683" sldId="502"/>
            <ac:spMk id="8" creationId="{00000000-0000-0000-0000-000000000000}"/>
          </ac:spMkLst>
        </pc:spChg>
        <pc:spChg chg="del">
          <ac:chgData name="Heather Campbell" userId="c8f8bee8-45b0-4d3b-b7a7-f115d2630def" providerId="ADAL" clId="{3EE63405-7505-4280-8134-7F85F7D46E50}" dt="2024-07-02T12:07:52.238" v="10" actId="478"/>
          <ac:spMkLst>
            <pc:docMk/>
            <pc:sldMk cId="3892760683" sldId="502"/>
            <ac:spMk id="9" creationId="{00000000-0000-0000-0000-000000000000}"/>
          </ac:spMkLst>
        </pc:spChg>
        <pc:spChg chg="del">
          <ac:chgData name="Heather Campbell" userId="c8f8bee8-45b0-4d3b-b7a7-f115d2630def" providerId="ADAL" clId="{3EE63405-7505-4280-8134-7F85F7D46E50}" dt="2024-07-02T12:07:53.722" v="11" actId="478"/>
          <ac:spMkLst>
            <pc:docMk/>
            <pc:sldMk cId="3892760683" sldId="502"/>
            <ac:spMk id="10" creationId="{00000000-0000-0000-0000-000000000000}"/>
          </ac:spMkLst>
        </pc:spChg>
        <pc:spChg chg="del">
          <ac:chgData name="Heather Campbell" userId="c8f8bee8-45b0-4d3b-b7a7-f115d2630def" providerId="ADAL" clId="{3EE63405-7505-4280-8134-7F85F7D46E50}" dt="2024-07-02T12:07:54.946" v="12" actId="478"/>
          <ac:spMkLst>
            <pc:docMk/>
            <pc:sldMk cId="3892760683" sldId="502"/>
            <ac:spMk id="11" creationId="{00000000-0000-0000-0000-000000000000}"/>
          </ac:spMkLst>
        </pc:spChg>
        <pc:spChg chg="del">
          <ac:chgData name="Heather Campbell" userId="c8f8bee8-45b0-4d3b-b7a7-f115d2630def" providerId="ADAL" clId="{3EE63405-7505-4280-8134-7F85F7D46E50}" dt="2024-07-02T12:07:55.872" v="13" actId="478"/>
          <ac:spMkLst>
            <pc:docMk/>
            <pc:sldMk cId="3892760683" sldId="502"/>
            <ac:spMk id="12" creationId="{00000000-0000-0000-0000-000000000000}"/>
          </ac:spMkLst>
        </pc:spChg>
        <pc:spChg chg="add mod ord">
          <ac:chgData name="Heather Campbell" userId="c8f8bee8-45b0-4d3b-b7a7-f115d2630def" providerId="ADAL" clId="{3EE63405-7505-4280-8134-7F85F7D46E50}" dt="2024-07-02T15:04:36.718" v="1568" actId="1076"/>
          <ac:spMkLst>
            <pc:docMk/>
            <pc:sldMk cId="3892760683" sldId="502"/>
            <ac:spMk id="13" creationId="{4FB2FE4E-86FD-A8AD-95CC-E31D69EE0D23}"/>
          </ac:spMkLst>
        </pc:spChg>
        <pc:spChg chg="del">
          <ac:chgData name="Heather Campbell" userId="c8f8bee8-45b0-4d3b-b7a7-f115d2630def" providerId="ADAL" clId="{3EE63405-7505-4280-8134-7F85F7D46E50}" dt="2024-07-02T12:07:44.067" v="5" actId="478"/>
          <ac:spMkLst>
            <pc:docMk/>
            <pc:sldMk cId="3892760683" sldId="502"/>
            <ac:spMk id="14" creationId="{00000000-0000-0000-0000-000000000000}"/>
          </ac:spMkLst>
        </pc:spChg>
        <pc:spChg chg="del">
          <ac:chgData name="Heather Campbell" userId="c8f8bee8-45b0-4d3b-b7a7-f115d2630def" providerId="ADAL" clId="{3EE63405-7505-4280-8134-7F85F7D46E50}" dt="2024-07-02T12:07:45.310" v="6" actId="478"/>
          <ac:spMkLst>
            <pc:docMk/>
            <pc:sldMk cId="3892760683" sldId="502"/>
            <ac:spMk id="15" creationId="{00000000-0000-0000-0000-000000000000}"/>
          </ac:spMkLst>
        </pc:spChg>
        <pc:spChg chg="add del mod">
          <ac:chgData name="Heather Campbell" userId="c8f8bee8-45b0-4d3b-b7a7-f115d2630def" providerId="ADAL" clId="{3EE63405-7505-4280-8134-7F85F7D46E50}" dt="2024-07-02T14:59:16.683" v="1493" actId="478"/>
          <ac:spMkLst>
            <pc:docMk/>
            <pc:sldMk cId="3892760683" sldId="502"/>
            <ac:spMk id="16" creationId="{AB07891F-0A6B-43BB-E4F5-AA316B39951E}"/>
          </ac:spMkLst>
        </pc:spChg>
        <pc:spChg chg="ord">
          <ac:chgData name="Heather Campbell" userId="c8f8bee8-45b0-4d3b-b7a7-f115d2630def" providerId="ADAL" clId="{3EE63405-7505-4280-8134-7F85F7D46E50}" dt="2024-07-02T14:54:47.381" v="1444" actId="26606"/>
          <ac:spMkLst>
            <pc:docMk/>
            <pc:sldMk cId="3892760683" sldId="502"/>
            <ac:spMk id="17" creationId="{00000000-0000-0000-0000-000000000000}"/>
          </ac:spMkLst>
        </pc:spChg>
        <pc:spChg chg="del">
          <ac:chgData name="Heather Campbell" userId="c8f8bee8-45b0-4d3b-b7a7-f115d2630def" providerId="ADAL" clId="{3EE63405-7505-4280-8134-7F85F7D46E50}" dt="2024-07-02T12:07:40.823" v="3" actId="478"/>
          <ac:spMkLst>
            <pc:docMk/>
            <pc:sldMk cId="3892760683" sldId="502"/>
            <ac:spMk id="18" creationId="{00000000-0000-0000-0000-000000000000}"/>
          </ac:spMkLst>
        </pc:spChg>
        <pc:spChg chg="del">
          <ac:chgData name="Heather Campbell" userId="c8f8bee8-45b0-4d3b-b7a7-f115d2630def" providerId="ADAL" clId="{3EE63405-7505-4280-8134-7F85F7D46E50}" dt="2024-07-02T12:07:42.799" v="4" actId="478"/>
          <ac:spMkLst>
            <pc:docMk/>
            <pc:sldMk cId="3892760683" sldId="502"/>
            <ac:spMk id="19" creationId="{8F8B8BA5-8347-4BC6-BD9B-184BAB824B4E}"/>
          </ac:spMkLst>
        </pc:spChg>
        <pc:spChg chg="del">
          <ac:chgData name="Heather Campbell" userId="c8f8bee8-45b0-4d3b-b7a7-f115d2630def" providerId="ADAL" clId="{3EE63405-7505-4280-8134-7F85F7D46E50}" dt="2024-07-02T12:07:48.567" v="8" actId="478"/>
          <ac:spMkLst>
            <pc:docMk/>
            <pc:sldMk cId="3892760683" sldId="502"/>
            <ac:spMk id="20" creationId="{00000000-0000-0000-0000-000000000000}"/>
          </ac:spMkLst>
        </pc:spChg>
        <pc:spChg chg="del">
          <ac:chgData name="Heather Campbell" userId="c8f8bee8-45b0-4d3b-b7a7-f115d2630def" providerId="ADAL" clId="{3EE63405-7505-4280-8134-7F85F7D46E50}" dt="2024-07-02T12:08:50.823" v="20" actId="478"/>
          <ac:spMkLst>
            <pc:docMk/>
            <pc:sldMk cId="3892760683" sldId="502"/>
            <ac:spMk id="21" creationId="{00000000-0000-0000-0000-000000000000}"/>
          </ac:spMkLst>
        </pc:spChg>
        <pc:spChg chg="del">
          <ac:chgData name="Heather Campbell" userId="c8f8bee8-45b0-4d3b-b7a7-f115d2630def" providerId="ADAL" clId="{3EE63405-7505-4280-8134-7F85F7D46E50}" dt="2024-07-02T12:08:26.035" v="18" actId="478"/>
          <ac:spMkLst>
            <pc:docMk/>
            <pc:sldMk cId="3892760683" sldId="502"/>
            <ac:spMk id="22" creationId="{8C07A1CB-5A02-401F-B9E8-23691DE941A9}"/>
          </ac:spMkLst>
        </pc:spChg>
        <pc:spChg chg="del">
          <ac:chgData name="Heather Campbell" userId="c8f8bee8-45b0-4d3b-b7a7-f115d2630def" providerId="ADAL" clId="{3EE63405-7505-4280-8134-7F85F7D46E50}" dt="2024-07-02T12:07:46.639" v="7" actId="478"/>
          <ac:spMkLst>
            <pc:docMk/>
            <pc:sldMk cId="3892760683" sldId="502"/>
            <ac:spMk id="23" creationId="{35F2B575-D279-477A-A9E4-EB0455DE8924}"/>
          </ac:spMkLst>
        </pc:spChg>
        <pc:spChg chg="add del">
          <ac:chgData name="Heather Campbell" userId="c8f8bee8-45b0-4d3b-b7a7-f115d2630def" providerId="ADAL" clId="{3EE63405-7505-4280-8134-7F85F7D46E50}" dt="2024-07-02T14:54:12.969" v="1440" actId="26606"/>
          <ac:spMkLst>
            <pc:docMk/>
            <pc:sldMk cId="3892760683" sldId="502"/>
            <ac:spMk id="24" creationId="{99F1FFA9-D672-408C-9220-ADEEC6ABDD09}"/>
          </ac:spMkLst>
        </pc:spChg>
        <pc:spChg chg="del">
          <ac:chgData name="Heather Campbell" userId="c8f8bee8-45b0-4d3b-b7a7-f115d2630def" providerId="ADAL" clId="{3EE63405-7505-4280-8134-7F85F7D46E50}" dt="2024-07-02T12:08:21.865" v="16" actId="478"/>
          <ac:spMkLst>
            <pc:docMk/>
            <pc:sldMk cId="3892760683" sldId="502"/>
            <ac:spMk id="25" creationId="{1ED529AB-B014-4C32-964F-97FD419DDC9D}"/>
          </ac:spMkLst>
        </pc:spChg>
        <pc:spChg chg="add del">
          <ac:chgData name="Heather Campbell" userId="c8f8bee8-45b0-4d3b-b7a7-f115d2630def" providerId="ADAL" clId="{3EE63405-7505-4280-8134-7F85F7D46E50}" dt="2024-07-02T14:54:47.381" v="1444" actId="26606"/>
          <ac:spMkLst>
            <pc:docMk/>
            <pc:sldMk cId="3892760683" sldId="502"/>
            <ac:spMk id="26" creationId="{F6CA58B3-AFCC-4A40-9882-50D5080879B0}"/>
          </ac:spMkLst>
        </pc:spChg>
        <pc:spChg chg="del">
          <ac:chgData name="Heather Campbell" userId="c8f8bee8-45b0-4d3b-b7a7-f115d2630def" providerId="ADAL" clId="{3EE63405-7505-4280-8134-7F85F7D46E50}" dt="2024-07-02T12:08:26.968" v="19" actId="478"/>
          <ac:spMkLst>
            <pc:docMk/>
            <pc:sldMk cId="3892760683" sldId="502"/>
            <ac:spMk id="27" creationId="{3B8E5158-E887-44A9-B2C9-863E3C17E29C}"/>
          </ac:spMkLst>
        </pc:spChg>
        <pc:spChg chg="del">
          <ac:chgData name="Heather Campbell" userId="c8f8bee8-45b0-4d3b-b7a7-f115d2630def" providerId="ADAL" clId="{3EE63405-7505-4280-8134-7F85F7D46E50}" dt="2024-07-02T12:08:25.380" v="17" actId="478"/>
          <ac:spMkLst>
            <pc:docMk/>
            <pc:sldMk cId="3892760683" sldId="502"/>
            <ac:spMk id="28" creationId="{6317CF47-8226-49D7-8B82-C20AFF289920}"/>
          </ac:spMkLst>
        </pc:spChg>
        <pc:spChg chg="add del">
          <ac:chgData name="Heather Campbell" userId="c8f8bee8-45b0-4d3b-b7a7-f115d2630def" providerId="ADAL" clId="{3EE63405-7505-4280-8134-7F85F7D46E50}" dt="2024-07-02T14:54:47.381" v="1444" actId="26606"/>
          <ac:spMkLst>
            <pc:docMk/>
            <pc:sldMk cId="3892760683" sldId="502"/>
            <ac:spMk id="29" creationId="{231BF440-39FA-4087-84CC-2EEC0BBDAF29}"/>
          </ac:spMkLst>
        </pc:spChg>
        <pc:spChg chg="add del">
          <ac:chgData name="Heather Campbell" userId="c8f8bee8-45b0-4d3b-b7a7-f115d2630def" providerId="ADAL" clId="{3EE63405-7505-4280-8134-7F85F7D46E50}" dt="2024-07-02T14:54:47.381" v="1444" actId="26606"/>
          <ac:spMkLst>
            <pc:docMk/>
            <pc:sldMk cId="3892760683" sldId="502"/>
            <ac:spMk id="30" creationId="{82095FCE-EF05-4443-B97A-85DEE3A5CA17}"/>
          </ac:spMkLst>
        </pc:spChg>
        <pc:spChg chg="add del">
          <ac:chgData name="Heather Campbell" userId="c8f8bee8-45b0-4d3b-b7a7-f115d2630def" providerId="ADAL" clId="{3EE63405-7505-4280-8134-7F85F7D46E50}" dt="2024-07-02T14:54:47.381" v="1444" actId="26606"/>
          <ac:spMkLst>
            <pc:docMk/>
            <pc:sldMk cId="3892760683" sldId="502"/>
            <ac:spMk id="31" creationId="{F04E4CBA-303B-48BD-8451-C2701CB0EEBF}"/>
          </ac:spMkLst>
        </pc:spChg>
        <pc:spChg chg="add del">
          <ac:chgData name="Heather Campbell" userId="c8f8bee8-45b0-4d3b-b7a7-f115d2630def" providerId="ADAL" clId="{3EE63405-7505-4280-8134-7F85F7D46E50}" dt="2024-07-02T14:54:47.381" v="1444" actId="26606"/>
          <ac:spMkLst>
            <pc:docMk/>
            <pc:sldMk cId="3892760683" sldId="502"/>
            <ac:spMk id="32" creationId="{CA00AE6B-AA30-4CF8-BA6F-339B780AD76C}"/>
          </ac:spMkLst>
        </pc:spChg>
        <pc:spChg chg="add del">
          <ac:chgData name="Heather Campbell" userId="c8f8bee8-45b0-4d3b-b7a7-f115d2630def" providerId="ADAL" clId="{3EE63405-7505-4280-8134-7F85F7D46E50}" dt="2024-07-02T14:54:47.381" v="1444" actId="26606"/>
          <ac:spMkLst>
            <pc:docMk/>
            <pc:sldMk cId="3892760683" sldId="502"/>
            <ac:spMk id="33" creationId="{75C56826-D4E5-42ED-8529-079651CB3005}"/>
          </ac:spMkLst>
        </pc:spChg>
        <pc:spChg chg="add del mod">
          <ac:chgData name="Heather Campbell" userId="c8f8bee8-45b0-4d3b-b7a7-f115d2630def" providerId="ADAL" clId="{3EE63405-7505-4280-8134-7F85F7D46E50}" dt="2024-07-02T15:01:35.159" v="1513" actId="478"/>
          <ac:spMkLst>
            <pc:docMk/>
            <pc:sldMk cId="3892760683" sldId="502"/>
            <ac:spMk id="34" creationId="{56B87554-272A-83F9-4E4D-2FC1F2DE4018}"/>
          </ac:spMkLst>
        </pc:spChg>
        <pc:spChg chg="add del mod">
          <ac:chgData name="Heather Campbell" userId="c8f8bee8-45b0-4d3b-b7a7-f115d2630def" providerId="ADAL" clId="{3EE63405-7505-4280-8134-7F85F7D46E50}" dt="2024-07-02T15:30:40.790" v="1785" actId="478"/>
          <ac:spMkLst>
            <pc:docMk/>
            <pc:sldMk cId="3892760683" sldId="502"/>
            <ac:spMk id="35" creationId="{764ECD9E-7F62-C4A5-4784-4EC06C334D46}"/>
          </ac:spMkLst>
        </pc:spChg>
        <pc:spChg chg="add del mod">
          <ac:chgData name="Heather Campbell" userId="c8f8bee8-45b0-4d3b-b7a7-f115d2630def" providerId="ADAL" clId="{3EE63405-7505-4280-8134-7F85F7D46E50}" dt="2024-07-02T15:30:41.844" v="1786" actId="478"/>
          <ac:spMkLst>
            <pc:docMk/>
            <pc:sldMk cId="3892760683" sldId="502"/>
            <ac:spMk id="36" creationId="{0AB6BF65-5D0B-8458-7186-DFC4C02B739E}"/>
          </ac:spMkLst>
        </pc:spChg>
        <pc:spChg chg="add del mod">
          <ac:chgData name="Heather Campbell" userId="c8f8bee8-45b0-4d3b-b7a7-f115d2630def" providerId="ADAL" clId="{3EE63405-7505-4280-8134-7F85F7D46E50}" dt="2024-07-02T15:31:29.186" v="1790" actId="478"/>
          <ac:spMkLst>
            <pc:docMk/>
            <pc:sldMk cId="3892760683" sldId="502"/>
            <ac:spMk id="37" creationId="{63E016F1-6CF5-E7CA-5446-040A40BC5AFF}"/>
          </ac:spMkLst>
        </pc:spChg>
        <pc:spChg chg="add del mod">
          <ac:chgData name="Heather Campbell" userId="c8f8bee8-45b0-4d3b-b7a7-f115d2630def" providerId="ADAL" clId="{3EE63405-7505-4280-8134-7F85F7D46E50}" dt="2024-07-02T15:36:38.772" v="1831" actId="478"/>
          <ac:spMkLst>
            <pc:docMk/>
            <pc:sldMk cId="3892760683" sldId="502"/>
            <ac:spMk id="38" creationId="{656C2A21-3575-18ED-CC09-74E014D3E07E}"/>
          </ac:spMkLst>
        </pc:spChg>
        <pc:picChg chg="add del mod">
          <ac:chgData name="Heather Campbell" userId="c8f8bee8-45b0-4d3b-b7a7-f115d2630def" providerId="ADAL" clId="{3EE63405-7505-4280-8134-7F85F7D46E50}" dt="2024-07-02T12:09:12.695" v="23" actId="478"/>
          <ac:picMkLst>
            <pc:docMk/>
            <pc:sldMk cId="3892760683" sldId="502"/>
            <ac:picMk id="2" creationId="{8AB246FE-F456-28AD-27C1-1A71A2A383CD}"/>
          </ac:picMkLst>
        </pc:picChg>
        <pc:picChg chg="add mod">
          <ac:chgData name="Heather Campbell" userId="c8f8bee8-45b0-4d3b-b7a7-f115d2630def" providerId="ADAL" clId="{3EE63405-7505-4280-8134-7F85F7D46E50}" dt="2024-07-02T12:09:32.946" v="24"/>
          <ac:picMkLst>
            <pc:docMk/>
            <pc:sldMk cId="3892760683" sldId="502"/>
            <ac:picMk id="3" creationId="{6359BAFA-4854-1B2F-2D28-33A7B6E89392}"/>
          </ac:picMkLst>
        </pc:picChg>
        <pc:picChg chg="add mod ord modCrop">
          <ac:chgData name="Heather Campbell" userId="c8f8bee8-45b0-4d3b-b7a7-f115d2630def" providerId="ADAL" clId="{3EE63405-7505-4280-8134-7F85F7D46E50}" dt="2024-07-02T15:05:40.228" v="1581" actId="1076"/>
          <ac:picMkLst>
            <pc:docMk/>
            <pc:sldMk cId="3892760683" sldId="502"/>
            <ac:picMk id="4" creationId="{127222DA-0DAF-F0A5-D007-46BB7EE5F410}"/>
          </ac:picMkLst>
        </pc:picChg>
        <pc:picChg chg="add del mod">
          <ac:chgData name="Heather Campbell" userId="c8f8bee8-45b0-4d3b-b7a7-f115d2630def" providerId="ADAL" clId="{3EE63405-7505-4280-8134-7F85F7D46E50}" dt="2024-07-02T12:15:11.358" v="286" actId="478"/>
          <ac:picMkLst>
            <pc:docMk/>
            <pc:sldMk cId="3892760683" sldId="502"/>
            <ac:picMk id="5" creationId="{BAE2F4F5-21AF-F554-6090-36D269AF1FEE}"/>
          </ac:picMkLst>
        </pc:picChg>
        <pc:picChg chg="add mod ord modCrop">
          <ac:chgData name="Heather Campbell" userId="c8f8bee8-45b0-4d3b-b7a7-f115d2630def" providerId="ADAL" clId="{3EE63405-7505-4280-8134-7F85F7D46E50}" dt="2024-07-02T15:03:15.838" v="1533" actId="1076"/>
          <ac:picMkLst>
            <pc:docMk/>
            <pc:sldMk cId="3892760683" sldId="502"/>
            <ac:picMk id="7" creationId="{60BCEA35-CED8-E5BC-5A5F-7AC5B2ABBE57}"/>
          </ac:picMkLst>
        </pc:picChg>
      </pc:sldChg>
      <pc:sldChg chg="addSp delSp modSp add del mod ord">
        <pc:chgData name="Heather Campbell" userId="c8f8bee8-45b0-4d3b-b7a7-f115d2630def" providerId="ADAL" clId="{3EE63405-7505-4280-8134-7F85F7D46E50}" dt="2024-07-02T15:05:55.435" v="1585" actId="47"/>
        <pc:sldMkLst>
          <pc:docMk/>
          <pc:sldMk cId="3970023660" sldId="503"/>
        </pc:sldMkLst>
        <pc:spChg chg="del mod">
          <ac:chgData name="Heather Campbell" userId="c8f8bee8-45b0-4d3b-b7a7-f115d2630def" providerId="ADAL" clId="{3EE63405-7505-4280-8134-7F85F7D46E50}" dt="2024-07-02T14:53:44.226" v="1437" actId="21"/>
          <ac:spMkLst>
            <pc:docMk/>
            <pc:sldMk cId="3970023660" sldId="503"/>
            <ac:spMk id="6" creationId="{4FB2FE4E-86FD-A8AD-95CC-E31D69EE0D23}"/>
          </ac:spMkLst>
        </pc:spChg>
        <pc:picChg chg="add del mod ord">
          <ac:chgData name="Heather Campbell" userId="c8f8bee8-45b0-4d3b-b7a7-f115d2630def" providerId="ADAL" clId="{3EE63405-7505-4280-8134-7F85F7D46E50}" dt="2024-07-02T12:14:03.334" v="251" actId="478"/>
          <ac:picMkLst>
            <pc:docMk/>
            <pc:sldMk cId="3970023660" sldId="503"/>
            <ac:picMk id="2" creationId="{6A48E7C2-C8A8-C096-3E86-E7BFAF6EADBC}"/>
          </ac:picMkLst>
        </pc:picChg>
        <pc:picChg chg="add del mod">
          <ac:chgData name="Heather Campbell" userId="c8f8bee8-45b0-4d3b-b7a7-f115d2630def" providerId="ADAL" clId="{3EE63405-7505-4280-8134-7F85F7D46E50}" dt="2024-07-02T12:14:02.621" v="250" actId="478"/>
          <ac:picMkLst>
            <pc:docMk/>
            <pc:sldMk cId="3970023660" sldId="503"/>
            <ac:picMk id="3" creationId="{2D065D57-41D4-9E45-B6DB-6AE493E9ED89}"/>
          </ac:picMkLst>
        </pc:picChg>
        <pc:picChg chg="del">
          <ac:chgData name="Heather Campbell" userId="c8f8bee8-45b0-4d3b-b7a7-f115d2630def" providerId="ADAL" clId="{3EE63405-7505-4280-8134-7F85F7D46E50}" dt="2024-07-02T12:11:50.012" v="97" actId="478"/>
          <ac:picMkLst>
            <pc:docMk/>
            <pc:sldMk cId="3970023660" sldId="503"/>
            <ac:picMk id="4" creationId="{127222DA-0DAF-F0A5-D007-46BB7EE5F410}"/>
          </ac:picMkLst>
        </pc:picChg>
        <pc:picChg chg="del">
          <ac:chgData name="Heather Campbell" userId="c8f8bee8-45b0-4d3b-b7a7-f115d2630def" providerId="ADAL" clId="{3EE63405-7505-4280-8134-7F85F7D46E50}" dt="2024-07-02T12:11:49.241" v="96" actId="478"/>
          <ac:picMkLst>
            <pc:docMk/>
            <pc:sldMk cId="3970023660" sldId="503"/>
            <ac:picMk id="5" creationId="{BAE2F4F5-21AF-F554-6090-36D269AF1FEE}"/>
          </ac:picMkLst>
        </pc:picChg>
        <pc:picChg chg="add del mod">
          <ac:chgData name="Heather Campbell" userId="c8f8bee8-45b0-4d3b-b7a7-f115d2630def" providerId="ADAL" clId="{3EE63405-7505-4280-8134-7F85F7D46E50}" dt="2024-07-02T14:53:18.548" v="1435" actId="21"/>
          <ac:picMkLst>
            <pc:docMk/>
            <pc:sldMk cId="3970023660" sldId="503"/>
            <ac:picMk id="7" creationId="{60BCEA35-CED8-E5BC-5A5F-7AC5B2ABBE57}"/>
          </ac:picMkLst>
        </pc:picChg>
      </pc:sldChg>
      <pc:sldChg chg="addSp delSp modSp add mod ord setBg">
        <pc:chgData name="Heather Campbell" userId="c8f8bee8-45b0-4d3b-b7a7-f115d2630def" providerId="ADAL" clId="{3EE63405-7505-4280-8134-7F85F7D46E50}" dt="2024-07-02T15:07:51.405" v="1603" actId="1076"/>
        <pc:sldMkLst>
          <pc:docMk/>
          <pc:sldMk cId="110942085" sldId="504"/>
        </pc:sldMkLst>
        <pc:spChg chg="mod">
          <ac:chgData name="Heather Campbell" userId="c8f8bee8-45b0-4d3b-b7a7-f115d2630def" providerId="ADAL" clId="{3EE63405-7505-4280-8134-7F85F7D46E50}" dt="2024-07-02T15:07:37.206" v="1602" actId="403"/>
          <ac:spMkLst>
            <pc:docMk/>
            <pc:sldMk cId="110942085" sldId="504"/>
            <ac:spMk id="6" creationId="{4FB2FE4E-86FD-A8AD-95CC-E31D69EE0D23}"/>
          </ac:spMkLst>
        </pc:spChg>
        <pc:spChg chg="del">
          <ac:chgData name="Heather Campbell" userId="c8f8bee8-45b0-4d3b-b7a7-f115d2630def" providerId="ADAL" clId="{3EE63405-7505-4280-8134-7F85F7D46E50}" dt="2024-07-02T12:17:20.821" v="305" actId="478"/>
          <ac:spMkLst>
            <pc:docMk/>
            <pc:sldMk cId="110942085" sldId="504"/>
            <ac:spMk id="17" creationId="{00000000-0000-0000-0000-000000000000}"/>
          </ac:spMkLst>
        </pc:spChg>
        <pc:picChg chg="add del mod">
          <ac:chgData name="Heather Campbell" userId="c8f8bee8-45b0-4d3b-b7a7-f115d2630def" providerId="ADAL" clId="{3EE63405-7505-4280-8134-7F85F7D46E50}" dt="2024-07-02T12:38:13.690" v="843" actId="478"/>
          <ac:picMkLst>
            <pc:docMk/>
            <pc:sldMk cId="110942085" sldId="504"/>
            <ac:picMk id="2" creationId="{ABDC1992-915B-0C71-7C3A-902B0A98E057}"/>
          </ac:picMkLst>
        </pc:picChg>
        <pc:picChg chg="del">
          <ac:chgData name="Heather Campbell" userId="c8f8bee8-45b0-4d3b-b7a7-f115d2630def" providerId="ADAL" clId="{3EE63405-7505-4280-8134-7F85F7D46E50}" dt="2024-07-02T12:15:43.864" v="293" actId="478"/>
          <ac:picMkLst>
            <pc:docMk/>
            <pc:sldMk cId="110942085" sldId="504"/>
            <ac:picMk id="7" creationId="{60BCEA35-CED8-E5BC-5A5F-7AC5B2ABBE57}"/>
          </ac:picMkLst>
        </pc:picChg>
        <pc:picChg chg="add mod ord modCrop">
          <ac:chgData name="Heather Campbell" userId="c8f8bee8-45b0-4d3b-b7a7-f115d2630def" providerId="ADAL" clId="{3EE63405-7505-4280-8134-7F85F7D46E50}" dt="2024-07-02T15:07:51.405" v="1603" actId="1076"/>
          <ac:picMkLst>
            <pc:docMk/>
            <pc:sldMk cId="110942085" sldId="504"/>
            <ac:picMk id="1026" creationId="{ED14C8A8-2345-BF3D-47C4-8DE7B916AEC9}"/>
          </ac:picMkLst>
        </pc:picChg>
      </pc:sldChg>
      <pc:sldChg chg="addSp delSp modSp add mod ord">
        <pc:chgData name="Heather Campbell" userId="c8f8bee8-45b0-4d3b-b7a7-f115d2630def" providerId="ADAL" clId="{3EE63405-7505-4280-8134-7F85F7D46E50}" dt="2024-07-07T12:42:58.403" v="1879" actId="20577"/>
        <pc:sldMkLst>
          <pc:docMk/>
          <pc:sldMk cId="1091939686" sldId="505"/>
        </pc:sldMkLst>
        <pc:spChg chg="mod">
          <ac:chgData name="Heather Campbell" userId="c8f8bee8-45b0-4d3b-b7a7-f115d2630def" providerId="ADAL" clId="{3EE63405-7505-4280-8134-7F85F7D46E50}" dt="2024-07-02T15:11:43.349" v="1651" actId="1076"/>
          <ac:spMkLst>
            <pc:docMk/>
            <pc:sldMk cId="1091939686" sldId="505"/>
            <ac:spMk id="6" creationId="{4FB2FE4E-86FD-A8AD-95CC-E31D69EE0D23}"/>
          </ac:spMkLst>
        </pc:spChg>
        <pc:spChg chg="add mod">
          <ac:chgData name="Heather Campbell" userId="c8f8bee8-45b0-4d3b-b7a7-f115d2630def" providerId="ADAL" clId="{3EE63405-7505-4280-8134-7F85F7D46E50}" dt="2024-07-07T12:42:58.403" v="1879" actId="20577"/>
          <ac:spMkLst>
            <pc:docMk/>
            <pc:sldMk cId="1091939686" sldId="505"/>
            <ac:spMk id="8" creationId="{4FB2FE4E-86FD-A8AD-95CC-E31D69EE0D23}"/>
          </ac:spMkLst>
        </pc:spChg>
        <pc:spChg chg="add del mod">
          <ac:chgData name="Heather Campbell" userId="c8f8bee8-45b0-4d3b-b7a7-f115d2630def" providerId="ADAL" clId="{3EE63405-7505-4280-8134-7F85F7D46E50}" dt="2024-07-02T15:36:41.760" v="1832" actId="478"/>
          <ac:spMkLst>
            <pc:docMk/>
            <pc:sldMk cId="1091939686" sldId="505"/>
            <ac:spMk id="9" creationId="{13EC3D12-CAB2-2140-E969-A9C41538C9F6}"/>
          </ac:spMkLst>
        </pc:spChg>
        <pc:picChg chg="add del mod modCrop">
          <ac:chgData name="Heather Campbell" userId="c8f8bee8-45b0-4d3b-b7a7-f115d2630def" providerId="ADAL" clId="{3EE63405-7505-4280-8134-7F85F7D46E50}" dt="2024-07-07T12:35:49.230" v="1860" actId="14826"/>
          <ac:picMkLst>
            <pc:docMk/>
            <pc:sldMk cId="1091939686" sldId="505"/>
            <ac:picMk id="2" creationId="{D4FC3502-BD57-7258-D645-E656BA2B2F44}"/>
          </ac:picMkLst>
        </pc:picChg>
        <pc:picChg chg="add del mod">
          <ac:chgData name="Heather Campbell" userId="c8f8bee8-45b0-4d3b-b7a7-f115d2630def" providerId="ADAL" clId="{3EE63405-7505-4280-8134-7F85F7D46E50}" dt="2024-07-02T14:35:55.385" v="1034" actId="478"/>
          <ac:picMkLst>
            <pc:docMk/>
            <pc:sldMk cId="1091939686" sldId="505"/>
            <ac:picMk id="4" creationId="{2FC424BF-F3BF-380B-D1A0-10C05C9E225B}"/>
          </ac:picMkLst>
        </pc:picChg>
        <pc:picChg chg="add mod modCrop">
          <ac:chgData name="Heather Campbell" userId="c8f8bee8-45b0-4d3b-b7a7-f115d2630def" providerId="ADAL" clId="{3EE63405-7505-4280-8134-7F85F7D46E50}" dt="2024-07-07T12:42:16.066" v="1861" actId="14826"/>
          <ac:picMkLst>
            <pc:docMk/>
            <pc:sldMk cId="1091939686" sldId="505"/>
            <ac:picMk id="5" creationId="{4BB309D0-F47A-02A4-C441-7E5FAF448B76}"/>
          </ac:picMkLst>
        </pc:picChg>
        <pc:picChg chg="del">
          <ac:chgData name="Heather Campbell" userId="c8f8bee8-45b0-4d3b-b7a7-f115d2630def" providerId="ADAL" clId="{3EE63405-7505-4280-8134-7F85F7D46E50}" dt="2024-07-02T12:19:26.111" v="336" actId="478"/>
          <ac:picMkLst>
            <pc:docMk/>
            <pc:sldMk cId="1091939686" sldId="505"/>
            <ac:picMk id="7" creationId="{60BCEA35-CED8-E5BC-5A5F-7AC5B2ABBE57}"/>
          </ac:picMkLst>
        </pc:picChg>
      </pc:sldChg>
      <pc:sldChg chg="new del">
        <pc:chgData name="Heather Campbell" userId="c8f8bee8-45b0-4d3b-b7a7-f115d2630def" providerId="ADAL" clId="{3EE63405-7505-4280-8134-7F85F7D46E50}" dt="2024-07-02T12:31:52.121" v="802" actId="47"/>
        <pc:sldMkLst>
          <pc:docMk/>
          <pc:sldMk cId="3464656255" sldId="506"/>
        </pc:sldMkLst>
      </pc:sldChg>
      <pc:sldChg chg="addSp delSp modSp add del mod ord">
        <pc:chgData name="Heather Campbell" userId="c8f8bee8-45b0-4d3b-b7a7-f115d2630def" providerId="ADAL" clId="{3EE63405-7505-4280-8134-7F85F7D46E50}" dt="2024-07-02T15:11:56.414" v="1653" actId="47"/>
        <pc:sldMkLst>
          <pc:docMk/>
          <pc:sldMk cId="1532411884" sldId="507"/>
        </pc:sldMkLst>
        <pc:spChg chg="del mod">
          <ac:chgData name="Heather Campbell" userId="c8f8bee8-45b0-4d3b-b7a7-f115d2630def" providerId="ADAL" clId="{3EE63405-7505-4280-8134-7F85F7D46E50}" dt="2024-07-02T15:09:43.987" v="1617" actId="21"/>
          <ac:spMkLst>
            <pc:docMk/>
            <pc:sldMk cId="1532411884" sldId="507"/>
            <ac:spMk id="6" creationId="{4FB2FE4E-86FD-A8AD-95CC-E31D69EE0D23}"/>
          </ac:spMkLst>
        </pc:spChg>
        <pc:picChg chg="del">
          <ac:chgData name="Heather Campbell" userId="c8f8bee8-45b0-4d3b-b7a7-f115d2630def" providerId="ADAL" clId="{3EE63405-7505-4280-8134-7F85F7D46E50}" dt="2024-07-02T12:23:17.459" v="507" actId="478"/>
          <ac:picMkLst>
            <pc:docMk/>
            <pc:sldMk cId="1532411884" sldId="507"/>
            <ac:picMk id="2" creationId="{D4FC3502-BD57-7258-D645-E656BA2B2F44}"/>
          </ac:picMkLst>
        </pc:picChg>
        <pc:picChg chg="add del mod">
          <ac:chgData name="Heather Campbell" userId="c8f8bee8-45b0-4d3b-b7a7-f115d2630def" providerId="ADAL" clId="{3EE63405-7505-4280-8134-7F85F7D46E50}" dt="2024-07-02T15:09:20.882" v="1612" actId="21"/>
          <ac:picMkLst>
            <pc:docMk/>
            <pc:sldMk cId="1532411884" sldId="507"/>
            <ac:picMk id="3" creationId="{4BB309D0-F47A-02A4-C441-7E5FAF448B76}"/>
          </ac:picMkLst>
        </pc:picChg>
        <pc:picChg chg="del">
          <ac:chgData name="Heather Campbell" userId="c8f8bee8-45b0-4d3b-b7a7-f115d2630def" providerId="ADAL" clId="{3EE63405-7505-4280-8134-7F85F7D46E50}" dt="2024-07-02T12:23:16.359" v="506" actId="478"/>
          <ac:picMkLst>
            <pc:docMk/>
            <pc:sldMk cId="1532411884" sldId="507"/>
            <ac:picMk id="4" creationId="{2FC424BF-F3BF-380B-D1A0-10C05C9E225B}"/>
          </ac:picMkLst>
        </pc:picChg>
        <pc:picChg chg="add del mod">
          <ac:chgData name="Heather Campbell" userId="c8f8bee8-45b0-4d3b-b7a7-f115d2630def" providerId="ADAL" clId="{3EE63405-7505-4280-8134-7F85F7D46E50}" dt="2024-07-02T12:41:09.557" v="860" actId="478"/>
          <ac:picMkLst>
            <pc:docMk/>
            <pc:sldMk cId="1532411884" sldId="507"/>
            <ac:picMk id="5" creationId="{1DD193FA-6353-5B87-D3A6-85017E12F703}"/>
          </ac:picMkLst>
        </pc:picChg>
      </pc:sldChg>
      <pc:sldChg chg="addSp delSp modSp add mod ord">
        <pc:chgData name="Heather Campbell" userId="c8f8bee8-45b0-4d3b-b7a7-f115d2630def" providerId="ADAL" clId="{3EE63405-7505-4280-8134-7F85F7D46E50}" dt="2024-07-07T12:59:59.396" v="1895" actId="1076"/>
        <pc:sldMkLst>
          <pc:docMk/>
          <pc:sldMk cId="1030820665" sldId="508"/>
        </pc:sldMkLst>
        <pc:spChg chg="mod">
          <ac:chgData name="Heather Campbell" userId="c8f8bee8-45b0-4d3b-b7a7-f115d2630def" providerId="ADAL" clId="{3EE63405-7505-4280-8134-7F85F7D46E50}" dt="2024-07-02T15:15:23.711" v="1713" actId="1076"/>
          <ac:spMkLst>
            <pc:docMk/>
            <pc:sldMk cId="1030820665" sldId="508"/>
            <ac:spMk id="6" creationId="{4FB2FE4E-86FD-A8AD-95CC-E31D69EE0D23}"/>
          </ac:spMkLst>
        </pc:spChg>
        <pc:spChg chg="add mod">
          <ac:chgData name="Heather Campbell" userId="c8f8bee8-45b0-4d3b-b7a7-f115d2630def" providerId="ADAL" clId="{3EE63405-7505-4280-8134-7F85F7D46E50}" dt="2024-07-02T15:15:13.962" v="1712" actId="1076"/>
          <ac:spMkLst>
            <pc:docMk/>
            <pc:sldMk cId="1030820665" sldId="508"/>
            <ac:spMk id="8" creationId="{4FB2FE4E-86FD-A8AD-95CC-E31D69EE0D23}"/>
          </ac:spMkLst>
        </pc:spChg>
        <pc:picChg chg="add mod modCrop">
          <ac:chgData name="Heather Campbell" userId="c8f8bee8-45b0-4d3b-b7a7-f115d2630def" providerId="ADAL" clId="{3EE63405-7505-4280-8134-7F85F7D46E50}" dt="2024-07-07T12:59:47.742" v="1893" actId="14100"/>
          <ac:picMkLst>
            <pc:docMk/>
            <pc:sldMk cId="1030820665" sldId="508"/>
            <ac:picMk id="2" creationId="{E2F88DD5-A458-FFD3-AC4E-607F99B50416}"/>
          </ac:picMkLst>
        </pc:picChg>
        <pc:picChg chg="del">
          <ac:chgData name="Heather Campbell" userId="c8f8bee8-45b0-4d3b-b7a7-f115d2630def" providerId="ADAL" clId="{3EE63405-7505-4280-8134-7F85F7D46E50}" dt="2024-07-02T12:24:55.106" v="581" actId="478"/>
          <ac:picMkLst>
            <pc:docMk/>
            <pc:sldMk cId="1030820665" sldId="508"/>
            <ac:picMk id="3" creationId="{4BB309D0-F47A-02A4-C441-7E5FAF448B76}"/>
          </ac:picMkLst>
        </pc:picChg>
        <pc:picChg chg="add del mod">
          <ac:chgData name="Heather Campbell" userId="c8f8bee8-45b0-4d3b-b7a7-f115d2630def" providerId="ADAL" clId="{3EE63405-7505-4280-8134-7F85F7D46E50}" dt="2024-07-02T12:43:42.871" v="918" actId="478"/>
          <ac:picMkLst>
            <pc:docMk/>
            <pc:sldMk cId="1030820665" sldId="508"/>
            <ac:picMk id="4" creationId="{2BEC0826-5262-BD6D-ACDB-513D3BB8F683}"/>
          </ac:picMkLst>
        </pc:picChg>
        <pc:picChg chg="del">
          <ac:chgData name="Heather Campbell" userId="c8f8bee8-45b0-4d3b-b7a7-f115d2630def" providerId="ADAL" clId="{3EE63405-7505-4280-8134-7F85F7D46E50}" dt="2024-07-02T12:24:54.337" v="580" actId="478"/>
          <ac:picMkLst>
            <pc:docMk/>
            <pc:sldMk cId="1030820665" sldId="508"/>
            <ac:picMk id="5" creationId="{1DD193FA-6353-5B87-D3A6-85017E12F703}"/>
          </ac:picMkLst>
        </pc:picChg>
        <pc:picChg chg="add mod modCrop">
          <ac:chgData name="Heather Campbell" userId="c8f8bee8-45b0-4d3b-b7a7-f115d2630def" providerId="ADAL" clId="{3EE63405-7505-4280-8134-7F85F7D46E50}" dt="2024-07-07T12:59:59.396" v="1895" actId="1076"/>
          <ac:picMkLst>
            <pc:docMk/>
            <pc:sldMk cId="1030820665" sldId="508"/>
            <ac:picMk id="7" creationId="{52475960-A3DB-D6A8-AB7D-812F2C9F908D}"/>
          </ac:picMkLst>
        </pc:picChg>
      </pc:sldChg>
      <pc:sldChg chg="addSp delSp modSp add del mod ord">
        <pc:chgData name="Heather Campbell" userId="c8f8bee8-45b0-4d3b-b7a7-f115d2630def" providerId="ADAL" clId="{3EE63405-7505-4280-8134-7F85F7D46E50}" dt="2024-07-02T15:15:27.420" v="1714" actId="47"/>
        <pc:sldMkLst>
          <pc:docMk/>
          <pc:sldMk cId="4138374785" sldId="509"/>
        </pc:sldMkLst>
        <pc:spChg chg="del mod">
          <ac:chgData name="Heather Campbell" userId="c8f8bee8-45b0-4d3b-b7a7-f115d2630def" providerId="ADAL" clId="{3EE63405-7505-4280-8134-7F85F7D46E50}" dt="2024-07-02T15:14:33.619" v="1687" actId="21"/>
          <ac:spMkLst>
            <pc:docMk/>
            <pc:sldMk cId="4138374785" sldId="509"/>
            <ac:spMk id="6" creationId="{4FB2FE4E-86FD-A8AD-95CC-E31D69EE0D23}"/>
          </ac:spMkLst>
        </pc:spChg>
        <pc:picChg chg="del">
          <ac:chgData name="Heather Campbell" userId="c8f8bee8-45b0-4d3b-b7a7-f115d2630def" providerId="ADAL" clId="{3EE63405-7505-4280-8134-7F85F7D46E50}" dt="2024-07-02T12:26:04.425" v="663" actId="478"/>
          <ac:picMkLst>
            <pc:docMk/>
            <pc:sldMk cId="4138374785" sldId="509"/>
            <ac:picMk id="2" creationId="{E2F88DD5-A458-FFD3-AC4E-607F99B50416}"/>
          </ac:picMkLst>
        </pc:picChg>
        <pc:picChg chg="add del mod ord">
          <ac:chgData name="Heather Campbell" userId="c8f8bee8-45b0-4d3b-b7a7-f115d2630def" providerId="ADAL" clId="{3EE63405-7505-4280-8134-7F85F7D46E50}" dt="2024-07-02T15:13:10.339" v="1674" actId="21"/>
          <ac:picMkLst>
            <pc:docMk/>
            <pc:sldMk cId="4138374785" sldId="509"/>
            <ac:picMk id="3" creationId="{52475960-A3DB-D6A8-AB7D-812F2C9F908D}"/>
          </ac:picMkLst>
        </pc:picChg>
        <pc:picChg chg="del">
          <ac:chgData name="Heather Campbell" userId="c8f8bee8-45b0-4d3b-b7a7-f115d2630def" providerId="ADAL" clId="{3EE63405-7505-4280-8134-7F85F7D46E50}" dt="2024-07-02T12:26:03.687" v="662" actId="478"/>
          <ac:picMkLst>
            <pc:docMk/>
            <pc:sldMk cId="4138374785" sldId="509"/>
            <ac:picMk id="4" creationId="{2BEC0826-5262-BD6D-ACDB-513D3BB8F683}"/>
          </ac:picMkLst>
        </pc:picChg>
      </pc:sldChg>
      <pc:sldChg chg="addSp delSp modSp add del mod ord">
        <pc:chgData name="Heather Campbell" userId="c8f8bee8-45b0-4d3b-b7a7-f115d2630def" providerId="ADAL" clId="{3EE63405-7505-4280-8134-7F85F7D46E50}" dt="2024-07-02T15:27:21.027" v="1776" actId="47"/>
        <pc:sldMkLst>
          <pc:docMk/>
          <pc:sldMk cId="2653333493" sldId="510"/>
        </pc:sldMkLst>
        <pc:spChg chg="add mod">
          <ac:chgData name="Heather Campbell" userId="c8f8bee8-45b0-4d3b-b7a7-f115d2630def" providerId="ADAL" clId="{3EE63405-7505-4280-8134-7F85F7D46E50}" dt="2024-07-02T12:30:46.654" v="801" actId="1076"/>
          <ac:spMkLst>
            <pc:docMk/>
            <pc:sldMk cId="2653333493" sldId="510"/>
            <ac:spMk id="4" creationId="{A8B21924-B134-58A0-1A52-BAF3AABA4D6D}"/>
          </ac:spMkLst>
        </pc:spChg>
        <pc:spChg chg="del">
          <ac:chgData name="Heather Campbell" userId="c8f8bee8-45b0-4d3b-b7a7-f115d2630def" providerId="ADAL" clId="{3EE63405-7505-4280-8134-7F85F7D46E50}" dt="2024-07-02T12:28:36.087" v="752" actId="478"/>
          <ac:spMkLst>
            <pc:docMk/>
            <pc:sldMk cId="2653333493" sldId="510"/>
            <ac:spMk id="6" creationId="{4FB2FE4E-86FD-A8AD-95CC-E31D69EE0D23}"/>
          </ac:spMkLst>
        </pc:spChg>
        <pc:picChg chg="del">
          <ac:chgData name="Heather Campbell" userId="c8f8bee8-45b0-4d3b-b7a7-f115d2630def" providerId="ADAL" clId="{3EE63405-7505-4280-8134-7F85F7D46E50}" dt="2024-07-02T12:28:29.779" v="749" actId="478"/>
          <ac:picMkLst>
            <pc:docMk/>
            <pc:sldMk cId="2653333493" sldId="510"/>
            <ac:picMk id="2" creationId="{ABDC1992-915B-0C71-7C3A-902B0A98E057}"/>
          </ac:picMkLst>
        </pc:picChg>
        <pc:picChg chg="add del mod modCrop">
          <ac:chgData name="Heather Campbell" userId="c8f8bee8-45b0-4d3b-b7a7-f115d2630def" providerId="ADAL" clId="{3EE63405-7505-4280-8134-7F85F7D46E50}" dt="2024-07-02T15:18:17.570" v="1747" actId="21"/>
          <ac:picMkLst>
            <pc:docMk/>
            <pc:sldMk cId="2653333493" sldId="510"/>
            <ac:picMk id="3" creationId="{80157BFA-EFD6-6944-70E0-B18DB908F4F7}"/>
          </ac:picMkLst>
        </pc:picChg>
      </pc:sldChg>
      <pc:sldChg chg="delSp modSp add mod ord setBg">
        <pc:chgData name="Heather Campbell" userId="c8f8bee8-45b0-4d3b-b7a7-f115d2630def" providerId="ADAL" clId="{3EE63405-7505-4280-8134-7F85F7D46E50}" dt="2024-07-02T15:12:11.981" v="1655"/>
        <pc:sldMkLst>
          <pc:docMk/>
          <pc:sldMk cId="873383502" sldId="511"/>
        </pc:sldMkLst>
        <pc:spChg chg="mod">
          <ac:chgData name="Heather Campbell" userId="c8f8bee8-45b0-4d3b-b7a7-f115d2630def" providerId="ADAL" clId="{3EE63405-7505-4280-8134-7F85F7D46E50}" dt="2024-07-02T12:42:51.307" v="884" actId="1076"/>
          <ac:spMkLst>
            <pc:docMk/>
            <pc:sldMk cId="873383502" sldId="511"/>
            <ac:spMk id="6" creationId="{4FB2FE4E-86FD-A8AD-95CC-E31D69EE0D23}"/>
          </ac:spMkLst>
        </pc:spChg>
        <pc:picChg chg="del">
          <ac:chgData name="Heather Campbell" userId="c8f8bee8-45b0-4d3b-b7a7-f115d2630def" providerId="ADAL" clId="{3EE63405-7505-4280-8134-7F85F7D46E50}" dt="2024-07-02T12:41:50.910" v="875" actId="478"/>
          <ac:picMkLst>
            <pc:docMk/>
            <pc:sldMk cId="873383502" sldId="511"/>
            <ac:picMk id="3" creationId="{4BB309D0-F47A-02A4-C441-7E5FAF448B76}"/>
          </ac:picMkLst>
        </pc:picChg>
        <pc:picChg chg="mod">
          <ac:chgData name="Heather Campbell" userId="c8f8bee8-45b0-4d3b-b7a7-f115d2630def" providerId="ADAL" clId="{3EE63405-7505-4280-8134-7F85F7D46E50}" dt="2024-07-02T12:42:39.418" v="882" actId="1076"/>
          <ac:picMkLst>
            <pc:docMk/>
            <pc:sldMk cId="873383502" sldId="511"/>
            <ac:picMk id="5" creationId="{1DD193FA-6353-5B87-D3A6-85017E12F703}"/>
          </ac:picMkLst>
        </pc:picChg>
      </pc:sldChg>
      <pc:sldChg chg="delSp modSp add del mod">
        <pc:chgData name="Heather Campbell" userId="c8f8bee8-45b0-4d3b-b7a7-f115d2630def" providerId="ADAL" clId="{3EE63405-7505-4280-8134-7F85F7D46E50}" dt="2024-07-02T15:12:32.742" v="1658" actId="47"/>
        <pc:sldMkLst>
          <pc:docMk/>
          <pc:sldMk cId="3633458060" sldId="512"/>
        </pc:sldMkLst>
        <pc:spChg chg="mod">
          <ac:chgData name="Heather Campbell" userId="c8f8bee8-45b0-4d3b-b7a7-f115d2630def" providerId="ADAL" clId="{3EE63405-7505-4280-8134-7F85F7D46E50}" dt="2024-07-02T12:44:15.549" v="926" actId="6549"/>
          <ac:spMkLst>
            <pc:docMk/>
            <pc:sldMk cId="3633458060" sldId="512"/>
            <ac:spMk id="6" creationId="{4FB2FE4E-86FD-A8AD-95CC-E31D69EE0D23}"/>
          </ac:spMkLst>
        </pc:spChg>
        <pc:picChg chg="del">
          <ac:chgData name="Heather Campbell" userId="c8f8bee8-45b0-4d3b-b7a7-f115d2630def" providerId="ADAL" clId="{3EE63405-7505-4280-8134-7F85F7D46E50}" dt="2024-07-02T12:44:11.589" v="925" actId="478"/>
          <ac:picMkLst>
            <pc:docMk/>
            <pc:sldMk cId="3633458060" sldId="512"/>
            <ac:picMk id="2" creationId="{E2F88DD5-A458-FFD3-AC4E-607F99B50416}"/>
          </ac:picMkLst>
        </pc:picChg>
        <pc:picChg chg="mod">
          <ac:chgData name="Heather Campbell" userId="c8f8bee8-45b0-4d3b-b7a7-f115d2630def" providerId="ADAL" clId="{3EE63405-7505-4280-8134-7F85F7D46E50}" dt="2024-07-02T12:44:19.916" v="927" actId="1076"/>
          <ac:picMkLst>
            <pc:docMk/>
            <pc:sldMk cId="3633458060" sldId="512"/>
            <ac:picMk id="4" creationId="{2BEC0826-5262-BD6D-ACDB-513D3BB8F683}"/>
          </ac:picMkLst>
        </pc:picChg>
      </pc:sldChg>
      <pc:sldChg chg="new del">
        <pc:chgData name="Heather Campbell" userId="c8f8bee8-45b0-4d3b-b7a7-f115d2630def" providerId="ADAL" clId="{3EE63405-7505-4280-8134-7F85F7D46E50}" dt="2024-07-02T14:37:42.863" v="1096" actId="47"/>
        <pc:sldMkLst>
          <pc:docMk/>
          <pc:sldMk cId="862301475" sldId="513"/>
        </pc:sldMkLst>
      </pc:sldChg>
      <pc:sldChg chg="addSp delSp modSp add mod ord">
        <pc:chgData name="Heather Campbell" userId="c8f8bee8-45b0-4d3b-b7a7-f115d2630def" providerId="ADAL" clId="{3EE63405-7505-4280-8134-7F85F7D46E50}" dt="2024-07-02T14:44:46.129" v="1300" actId="14100"/>
        <pc:sldMkLst>
          <pc:docMk/>
          <pc:sldMk cId="2300324153" sldId="513"/>
        </pc:sldMkLst>
        <pc:spChg chg="add mod">
          <ac:chgData name="Heather Campbell" userId="c8f8bee8-45b0-4d3b-b7a7-f115d2630def" providerId="ADAL" clId="{3EE63405-7505-4280-8134-7F85F7D46E50}" dt="2024-07-02T14:44:35.733" v="1299" actId="208"/>
          <ac:spMkLst>
            <pc:docMk/>
            <pc:sldMk cId="2300324153" sldId="513"/>
            <ac:spMk id="2" creationId="{6C244783-5B64-CAE0-73F2-662FDF5E2B55}"/>
          </ac:spMkLst>
        </pc:spChg>
        <pc:spChg chg="mod">
          <ac:chgData name="Heather Campbell" userId="c8f8bee8-45b0-4d3b-b7a7-f115d2630def" providerId="ADAL" clId="{3EE63405-7505-4280-8134-7F85F7D46E50}" dt="2024-07-02T14:40:15.090" v="1169" actId="20577"/>
          <ac:spMkLst>
            <pc:docMk/>
            <pc:sldMk cId="2300324153" sldId="513"/>
            <ac:spMk id="3" creationId="{00000000-0000-0000-0000-000000000000}"/>
          </ac:spMkLst>
        </pc:spChg>
        <pc:spChg chg="add mod">
          <ac:chgData name="Heather Campbell" userId="c8f8bee8-45b0-4d3b-b7a7-f115d2630def" providerId="ADAL" clId="{3EE63405-7505-4280-8134-7F85F7D46E50}" dt="2024-07-02T14:44:15.818" v="1294" actId="207"/>
          <ac:spMkLst>
            <pc:docMk/>
            <pc:sldMk cId="2300324153" sldId="513"/>
            <ac:spMk id="5" creationId="{6B85680E-215C-E572-9F13-9815E3CC7A22}"/>
          </ac:spMkLst>
        </pc:spChg>
        <pc:spChg chg="mod">
          <ac:chgData name="Heather Campbell" userId="c8f8bee8-45b0-4d3b-b7a7-f115d2630def" providerId="ADAL" clId="{3EE63405-7505-4280-8134-7F85F7D46E50}" dt="2024-07-02T14:40:46.075" v="1277" actId="14100"/>
          <ac:spMkLst>
            <pc:docMk/>
            <pc:sldMk cId="2300324153" sldId="513"/>
            <ac:spMk id="6" creationId="{00000000-0000-0000-0000-000000000000}"/>
          </ac:spMkLst>
        </pc:spChg>
        <pc:spChg chg="del">
          <ac:chgData name="Heather Campbell" userId="c8f8bee8-45b0-4d3b-b7a7-f115d2630def" providerId="ADAL" clId="{3EE63405-7505-4280-8134-7F85F7D46E50}" dt="2024-07-02T14:40:48.794" v="1279" actId="478"/>
          <ac:spMkLst>
            <pc:docMk/>
            <pc:sldMk cId="2300324153" sldId="513"/>
            <ac:spMk id="7" creationId="{FEDFEF68-311C-47A5-94DD-05357D7002B4}"/>
          </ac:spMkLst>
        </pc:spChg>
        <pc:spChg chg="add mod">
          <ac:chgData name="Heather Campbell" userId="c8f8bee8-45b0-4d3b-b7a7-f115d2630def" providerId="ADAL" clId="{3EE63405-7505-4280-8134-7F85F7D46E50}" dt="2024-07-02T14:44:17.982" v="1295" actId="207"/>
          <ac:spMkLst>
            <pc:docMk/>
            <pc:sldMk cId="2300324153" sldId="513"/>
            <ac:spMk id="8" creationId="{24258DEF-1631-D0AC-53D9-E9D20ED36CD4}"/>
          </ac:spMkLst>
        </pc:spChg>
        <pc:spChg chg="del">
          <ac:chgData name="Heather Campbell" userId="c8f8bee8-45b0-4d3b-b7a7-f115d2630def" providerId="ADAL" clId="{3EE63405-7505-4280-8134-7F85F7D46E50}" dt="2024-07-02T14:40:47.882" v="1278" actId="478"/>
          <ac:spMkLst>
            <pc:docMk/>
            <pc:sldMk cId="2300324153" sldId="513"/>
            <ac:spMk id="9" creationId="{5B78D6FF-3D83-4FB2-87BA-241F5264E76F}"/>
          </ac:spMkLst>
        </pc:spChg>
        <pc:spChg chg="add mod">
          <ac:chgData name="Heather Campbell" userId="c8f8bee8-45b0-4d3b-b7a7-f115d2630def" providerId="ADAL" clId="{3EE63405-7505-4280-8134-7F85F7D46E50}" dt="2024-07-02T14:44:13.204" v="1293" actId="207"/>
          <ac:spMkLst>
            <pc:docMk/>
            <pc:sldMk cId="2300324153" sldId="513"/>
            <ac:spMk id="10" creationId="{690EF563-182A-4A69-97FF-D9BE1805B95B}"/>
          </ac:spMkLst>
        </pc:spChg>
        <pc:spChg chg="add mod">
          <ac:chgData name="Heather Campbell" userId="c8f8bee8-45b0-4d3b-b7a7-f115d2630def" providerId="ADAL" clId="{3EE63405-7505-4280-8134-7F85F7D46E50}" dt="2024-07-02T14:44:19.899" v="1296" actId="207"/>
          <ac:spMkLst>
            <pc:docMk/>
            <pc:sldMk cId="2300324153" sldId="513"/>
            <ac:spMk id="11" creationId="{536D1360-E7DC-FA18-6B49-7F421FEF8231}"/>
          </ac:spMkLst>
        </pc:spChg>
        <pc:spChg chg="add mod ord">
          <ac:chgData name="Heather Campbell" userId="c8f8bee8-45b0-4d3b-b7a7-f115d2630def" providerId="ADAL" clId="{3EE63405-7505-4280-8134-7F85F7D46E50}" dt="2024-07-02T14:44:46.129" v="1300" actId="14100"/>
          <ac:spMkLst>
            <pc:docMk/>
            <pc:sldMk cId="2300324153" sldId="513"/>
            <ac:spMk id="12" creationId="{FAE45F41-32A4-C35B-28C9-E67DCD4E038F}"/>
          </ac:spMkLst>
        </pc:spChg>
        <pc:picChg chg="add mod">
          <ac:chgData name="Heather Campbell" userId="c8f8bee8-45b0-4d3b-b7a7-f115d2630def" providerId="ADAL" clId="{3EE63405-7505-4280-8134-7F85F7D46E50}" dt="2024-07-02T14:41:01.707" v="1282" actId="1076"/>
          <ac:picMkLst>
            <pc:docMk/>
            <pc:sldMk cId="2300324153" sldId="513"/>
            <ac:picMk id="4" creationId="{CA111FF6-60BF-48B0-903F-744DCAA89140}"/>
          </ac:picMkLst>
        </pc:picChg>
      </pc:sldChg>
      <pc:sldChg chg="addSp modSp new mod setBg">
        <pc:chgData name="Heather Campbell" userId="c8f8bee8-45b0-4d3b-b7a7-f115d2630def" providerId="ADAL" clId="{3EE63405-7505-4280-8134-7F85F7D46E50}" dt="2024-07-07T13:13:41.608" v="1907" actId="1076"/>
        <pc:sldMkLst>
          <pc:docMk/>
          <pc:sldMk cId="1663057150" sldId="514"/>
        </pc:sldMkLst>
        <pc:spChg chg="add mod">
          <ac:chgData name="Heather Campbell" userId="c8f8bee8-45b0-4d3b-b7a7-f115d2630def" providerId="ADAL" clId="{3EE63405-7505-4280-8134-7F85F7D46E50}" dt="2024-07-02T14:47:11.120" v="1364" actId="1076"/>
          <ac:spMkLst>
            <pc:docMk/>
            <pc:sldMk cId="1663057150" sldId="514"/>
            <ac:spMk id="3" creationId="{6A11D987-108C-5FFC-E6A4-01BB1EDB9E0C}"/>
          </ac:spMkLst>
        </pc:spChg>
        <pc:picChg chg="add mod">
          <ac:chgData name="Heather Campbell" userId="c8f8bee8-45b0-4d3b-b7a7-f115d2630def" providerId="ADAL" clId="{3EE63405-7505-4280-8134-7F85F7D46E50}" dt="2024-07-07T13:12:37.984" v="1899" actId="1076"/>
          <ac:picMkLst>
            <pc:docMk/>
            <pc:sldMk cId="1663057150" sldId="514"/>
            <ac:picMk id="2" creationId="{D9A23F17-82A9-2D41-4041-1E022AA988E2}"/>
          </ac:picMkLst>
        </pc:picChg>
        <pc:picChg chg="add mod">
          <ac:chgData name="Heather Campbell" userId="c8f8bee8-45b0-4d3b-b7a7-f115d2630def" providerId="ADAL" clId="{3EE63405-7505-4280-8134-7F85F7D46E50}" dt="2024-07-02T14:46:15.028" v="1311" actId="1076"/>
          <ac:picMkLst>
            <pc:docMk/>
            <pc:sldMk cId="1663057150" sldId="514"/>
            <ac:picMk id="4" creationId="{3AD70118-7D43-4D07-A4BA-C939BB4089FF}"/>
          </ac:picMkLst>
        </pc:picChg>
        <pc:picChg chg="add mod">
          <ac:chgData name="Heather Campbell" userId="c8f8bee8-45b0-4d3b-b7a7-f115d2630def" providerId="ADAL" clId="{3EE63405-7505-4280-8134-7F85F7D46E50}" dt="2024-07-07T13:13:41.608" v="1907" actId="1076"/>
          <ac:picMkLst>
            <pc:docMk/>
            <pc:sldMk cId="1663057150" sldId="514"/>
            <ac:picMk id="6" creationId="{098277CD-8961-12A3-D513-08FDB0F7E9B1}"/>
          </ac:picMkLst>
        </pc:picChg>
      </pc:sldChg>
      <pc:sldChg chg="new del">
        <pc:chgData name="Heather Campbell" userId="c8f8bee8-45b0-4d3b-b7a7-f115d2630def" providerId="ADAL" clId="{3EE63405-7505-4280-8134-7F85F7D46E50}" dt="2024-07-02T14:37:45.866" v="1097" actId="47"/>
        <pc:sldMkLst>
          <pc:docMk/>
          <pc:sldMk cId="2309559614" sldId="514"/>
        </pc:sldMkLst>
      </pc:sldChg>
      <pc:sldMasterChg chg="del delSldLayout">
        <pc:chgData name="Heather Campbell" userId="c8f8bee8-45b0-4d3b-b7a7-f115d2630def" providerId="ADAL" clId="{3EE63405-7505-4280-8134-7F85F7D46E50}" dt="2024-07-02T14:35:44.708" v="1033" actId="47"/>
        <pc:sldMasterMkLst>
          <pc:docMk/>
          <pc:sldMasterMk cId="3722522392" sldId="2147483660"/>
        </pc:sldMasterMkLst>
        <pc:sldLayoutChg chg="del">
          <pc:chgData name="Heather Campbell" userId="c8f8bee8-45b0-4d3b-b7a7-f115d2630def" providerId="ADAL" clId="{3EE63405-7505-4280-8134-7F85F7D46E50}" dt="2024-07-02T14:35:44.708" v="1033" actId="47"/>
          <pc:sldLayoutMkLst>
            <pc:docMk/>
            <pc:sldMasterMk cId="3722522392" sldId="2147483660"/>
            <pc:sldLayoutMk cId="2239241478" sldId="2147483661"/>
          </pc:sldLayoutMkLst>
        </pc:sldLayoutChg>
        <pc:sldLayoutChg chg="del">
          <pc:chgData name="Heather Campbell" userId="c8f8bee8-45b0-4d3b-b7a7-f115d2630def" providerId="ADAL" clId="{3EE63405-7505-4280-8134-7F85F7D46E50}" dt="2024-07-02T14:35:44.708" v="1033" actId="47"/>
          <pc:sldLayoutMkLst>
            <pc:docMk/>
            <pc:sldMasterMk cId="3722522392" sldId="2147483660"/>
            <pc:sldLayoutMk cId="3215267864" sldId="2147483662"/>
          </pc:sldLayoutMkLst>
        </pc:sldLayoutChg>
        <pc:sldLayoutChg chg="del">
          <pc:chgData name="Heather Campbell" userId="c8f8bee8-45b0-4d3b-b7a7-f115d2630def" providerId="ADAL" clId="{3EE63405-7505-4280-8134-7F85F7D46E50}" dt="2024-07-02T14:35:44.708" v="1033" actId="47"/>
          <pc:sldLayoutMkLst>
            <pc:docMk/>
            <pc:sldMasterMk cId="3722522392" sldId="2147483660"/>
            <pc:sldLayoutMk cId="1015479872" sldId="2147483663"/>
          </pc:sldLayoutMkLst>
        </pc:sldLayoutChg>
        <pc:sldLayoutChg chg="del">
          <pc:chgData name="Heather Campbell" userId="c8f8bee8-45b0-4d3b-b7a7-f115d2630def" providerId="ADAL" clId="{3EE63405-7505-4280-8134-7F85F7D46E50}" dt="2024-07-02T14:35:44.708" v="1033" actId="47"/>
          <pc:sldLayoutMkLst>
            <pc:docMk/>
            <pc:sldMasterMk cId="3722522392" sldId="2147483660"/>
            <pc:sldLayoutMk cId="4276498611" sldId="2147483664"/>
          </pc:sldLayoutMkLst>
        </pc:sldLayoutChg>
        <pc:sldLayoutChg chg="del">
          <pc:chgData name="Heather Campbell" userId="c8f8bee8-45b0-4d3b-b7a7-f115d2630def" providerId="ADAL" clId="{3EE63405-7505-4280-8134-7F85F7D46E50}" dt="2024-07-02T14:35:44.708" v="1033" actId="47"/>
          <pc:sldLayoutMkLst>
            <pc:docMk/>
            <pc:sldMasterMk cId="3722522392" sldId="2147483660"/>
            <pc:sldLayoutMk cId="3186473639" sldId="2147483665"/>
          </pc:sldLayoutMkLst>
        </pc:sldLayoutChg>
        <pc:sldLayoutChg chg="del">
          <pc:chgData name="Heather Campbell" userId="c8f8bee8-45b0-4d3b-b7a7-f115d2630def" providerId="ADAL" clId="{3EE63405-7505-4280-8134-7F85F7D46E50}" dt="2024-07-02T14:35:44.708" v="1033" actId="47"/>
          <pc:sldLayoutMkLst>
            <pc:docMk/>
            <pc:sldMasterMk cId="3722522392" sldId="2147483660"/>
            <pc:sldLayoutMk cId="3012027296" sldId="2147483666"/>
          </pc:sldLayoutMkLst>
        </pc:sldLayoutChg>
        <pc:sldLayoutChg chg="del">
          <pc:chgData name="Heather Campbell" userId="c8f8bee8-45b0-4d3b-b7a7-f115d2630def" providerId="ADAL" clId="{3EE63405-7505-4280-8134-7F85F7D46E50}" dt="2024-07-02T14:35:44.708" v="1033" actId="47"/>
          <pc:sldLayoutMkLst>
            <pc:docMk/>
            <pc:sldMasterMk cId="3722522392" sldId="2147483660"/>
            <pc:sldLayoutMk cId="3083875483" sldId="2147483667"/>
          </pc:sldLayoutMkLst>
        </pc:sldLayoutChg>
        <pc:sldLayoutChg chg="del">
          <pc:chgData name="Heather Campbell" userId="c8f8bee8-45b0-4d3b-b7a7-f115d2630def" providerId="ADAL" clId="{3EE63405-7505-4280-8134-7F85F7D46E50}" dt="2024-07-02T14:35:44.708" v="1033" actId="47"/>
          <pc:sldLayoutMkLst>
            <pc:docMk/>
            <pc:sldMasterMk cId="3722522392" sldId="2147483660"/>
            <pc:sldLayoutMk cId="1605472327" sldId="2147483668"/>
          </pc:sldLayoutMkLst>
        </pc:sldLayoutChg>
        <pc:sldLayoutChg chg="del">
          <pc:chgData name="Heather Campbell" userId="c8f8bee8-45b0-4d3b-b7a7-f115d2630def" providerId="ADAL" clId="{3EE63405-7505-4280-8134-7F85F7D46E50}" dt="2024-07-02T14:35:44.708" v="1033" actId="47"/>
          <pc:sldLayoutMkLst>
            <pc:docMk/>
            <pc:sldMasterMk cId="3722522392" sldId="2147483660"/>
            <pc:sldLayoutMk cId="1987906724" sldId="2147483669"/>
          </pc:sldLayoutMkLst>
        </pc:sldLayoutChg>
        <pc:sldLayoutChg chg="del">
          <pc:chgData name="Heather Campbell" userId="c8f8bee8-45b0-4d3b-b7a7-f115d2630def" providerId="ADAL" clId="{3EE63405-7505-4280-8134-7F85F7D46E50}" dt="2024-07-02T14:35:44.708" v="1033" actId="47"/>
          <pc:sldLayoutMkLst>
            <pc:docMk/>
            <pc:sldMasterMk cId="3722522392" sldId="2147483660"/>
            <pc:sldLayoutMk cId="3772695336" sldId="2147483670"/>
          </pc:sldLayoutMkLst>
        </pc:sldLayoutChg>
        <pc:sldLayoutChg chg="del">
          <pc:chgData name="Heather Campbell" userId="c8f8bee8-45b0-4d3b-b7a7-f115d2630def" providerId="ADAL" clId="{3EE63405-7505-4280-8134-7F85F7D46E50}" dt="2024-07-02T14:35:44.708" v="1033" actId="47"/>
          <pc:sldLayoutMkLst>
            <pc:docMk/>
            <pc:sldMasterMk cId="3722522392" sldId="2147483660"/>
            <pc:sldLayoutMk cId="4208315382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73FB57-7AD9-49EA-9ED1-6892B7E24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E74665-EAA7-4DA4-8883-358D389CD9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79F8B-3903-4040-BFBC-885E3562BB41}" type="datetimeFigureOut">
              <a:rPr lang="en-GB" smtClean="0"/>
              <a:t>07/07/2024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A86A5-1CAF-412A-A56D-67EAFDD0DA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8D17E-AB49-4024-870D-DFE841D91E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9175C-658C-4189-AB3B-5C41078B9E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525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91CF8-C5CB-497B-B9D2-16CEEBC10B2C}" type="datetimeFigureOut">
              <a:rPr lang="en-GB" smtClean="0"/>
              <a:t>07/07/2024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91762-2326-4DA5-9D93-5E06AB241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15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Namibia is 3 x larger than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91762-2326-4DA5-9D93-5E06AB24145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49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run from rhinos!</a:t>
            </a:r>
          </a:p>
          <a:p>
            <a:endParaRPr lang="en-GB" dirty="0"/>
          </a:p>
          <a:p>
            <a:r>
              <a:rPr lang="en-GB" dirty="0"/>
              <a:t>20% habitat is savannah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91762-2326-4DA5-9D93-5E06AB24145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02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8.svg"/><Relationship Id="rId7" Type="http://schemas.openxmlformats.org/officeDocument/2006/relationships/image" Target="../media/image3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gif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19747" y="2791512"/>
            <a:ext cx="10648507" cy="186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1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99" b="0" i="0" u="none" strike="noStrike" kern="1200" cap="none" spc="0" normalizeH="0" baseline="0" noProof="0" dirty="0">
                <a:ln>
                  <a:noFill/>
                </a:ln>
                <a:solidFill>
                  <a:srgbClr val="99B674"/>
                </a:solidFill>
                <a:effectLst/>
                <a:uLnTx/>
                <a:uFillTx/>
                <a:latin typeface="Waffle Soft"/>
                <a:ea typeface="+mn-ea"/>
                <a:cs typeface="+mn-cs"/>
              </a:rPr>
              <a:t>ALL ABOUT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174541" y="6761764"/>
            <a:ext cx="3938913" cy="801996"/>
            <a:chOff x="0" y="0"/>
            <a:chExt cx="5251883" cy="106932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251883" cy="1069328"/>
              <a:chOff x="0" y="0"/>
              <a:chExt cx="1037409" cy="2112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37409" cy="211225"/>
              </a:xfrm>
              <a:custGeom>
                <a:avLst/>
                <a:gdLst/>
                <a:ahLst/>
                <a:cxnLst/>
                <a:rect l="l" t="t" r="r" b="b"/>
                <a:pathLst>
                  <a:path w="1037409" h="211225">
                    <a:moveTo>
                      <a:pt x="100240" y="0"/>
                    </a:moveTo>
                    <a:lnTo>
                      <a:pt x="937169" y="0"/>
                    </a:lnTo>
                    <a:cubicBezTo>
                      <a:pt x="963754" y="0"/>
                      <a:pt x="989251" y="10561"/>
                      <a:pt x="1008049" y="29360"/>
                    </a:cubicBezTo>
                    <a:cubicBezTo>
                      <a:pt x="1026848" y="48158"/>
                      <a:pt x="1037409" y="73655"/>
                      <a:pt x="1037409" y="100240"/>
                    </a:cubicBezTo>
                    <a:lnTo>
                      <a:pt x="1037409" y="110985"/>
                    </a:lnTo>
                    <a:cubicBezTo>
                      <a:pt x="1037409" y="137570"/>
                      <a:pt x="1026848" y="163067"/>
                      <a:pt x="1008049" y="181866"/>
                    </a:cubicBezTo>
                    <a:cubicBezTo>
                      <a:pt x="989251" y="200664"/>
                      <a:pt x="963754" y="211225"/>
                      <a:pt x="937169" y="211225"/>
                    </a:cubicBezTo>
                    <a:lnTo>
                      <a:pt x="100240" y="211225"/>
                    </a:lnTo>
                    <a:cubicBezTo>
                      <a:pt x="73655" y="211225"/>
                      <a:pt x="48158" y="200664"/>
                      <a:pt x="29360" y="181866"/>
                    </a:cubicBezTo>
                    <a:cubicBezTo>
                      <a:pt x="10561" y="163067"/>
                      <a:pt x="0" y="137570"/>
                      <a:pt x="0" y="110985"/>
                    </a:cubicBezTo>
                    <a:lnTo>
                      <a:pt x="0" y="100240"/>
                    </a:lnTo>
                    <a:cubicBezTo>
                      <a:pt x="0" y="73655"/>
                      <a:pt x="10561" y="48158"/>
                      <a:pt x="29360" y="29360"/>
                    </a:cubicBezTo>
                    <a:cubicBezTo>
                      <a:pt x="48158" y="10561"/>
                      <a:pt x="73655" y="0"/>
                      <a:pt x="100240" y="0"/>
                    </a:cubicBezTo>
                    <a:close/>
                  </a:path>
                </a:pathLst>
              </a:custGeom>
              <a:solidFill>
                <a:srgbClr val="526D63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037409" cy="249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05641" y="107821"/>
              <a:ext cx="4640598" cy="719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300" dirty="0">
                  <a:solidFill>
                    <a:srgbClr val="FBF3E4"/>
                  </a:solidFill>
                  <a:latin typeface="Kollektif"/>
                </a:rPr>
                <a:t>(and some ants)</a:t>
              </a:r>
              <a:endPara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FBF3E4"/>
                </a:solidFill>
                <a:effectLst/>
                <a:uLnTx/>
                <a:uFillTx/>
                <a:latin typeface="Kollektif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858523"/>
            <a:ext cx="18288000" cy="428477"/>
            <a:chOff x="0" y="0"/>
            <a:chExt cx="4816593" cy="1128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112850"/>
            </a:xfrm>
            <a:custGeom>
              <a:avLst/>
              <a:gdLst/>
              <a:ahLst/>
              <a:cxnLst/>
              <a:rect l="l" t="t" r="r" b="b"/>
              <a:pathLst>
                <a:path w="4816592" h="112850">
                  <a:moveTo>
                    <a:pt x="0" y="0"/>
                  </a:moveTo>
                  <a:lnTo>
                    <a:pt x="4816592" y="0"/>
                  </a:lnTo>
                  <a:lnTo>
                    <a:pt x="4816592" y="112850"/>
                  </a:lnTo>
                  <a:lnTo>
                    <a:pt x="0" y="112850"/>
                  </a:lnTo>
                  <a:close/>
                </a:path>
              </a:pathLst>
            </a:custGeom>
            <a:solidFill>
              <a:srgbClr val="D390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150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Freeform 42">
            <a:extLst>
              <a:ext uri="{FF2B5EF4-FFF2-40B4-BE49-F238E27FC236}">
                <a16:creationId xmlns:a16="http://schemas.microsoft.com/office/drawing/2014/main" id="{1513C709-28D6-4E6B-BB21-A3E7253400A4}"/>
              </a:ext>
            </a:extLst>
          </p:cNvPr>
          <p:cNvSpPr>
            <a:spLocks/>
          </p:cNvSpPr>
          <p:nvPr/>
        </p:nvSpPr>
        <p:spPr>
          <a:xfrm>
            <a:off x="-2895600" y="0"/>
            <a:ext cx="7039575" cy="10177789"/>
          </a:xfrm>
          <a:custGeom>
            <a:avLst/>
            <a:gdLst/>
            <a:ahLst/>
            <a:cxnLst/>
            <a:rect l="l" t="t" r="r" b="b"/>
            <a:pathLst>
              <a:path w="1221989" h="1570313">
                <a:moveTo>
                  <a:pt x="0" y="0"/>
                </a:moveTo>
                <a:lnTo>
                  <a:pt x="1221989" y="0"/>
                </a:lnTo>
                <a:lnTo>
                  <a:pt x="1221989" y="1570312"/>
                </a:lnTo>
                <a:lnTo>
                  <a:pt x="0" y="1570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433873" y="3720499"/>
            <a:ext cx="11420254" cy="3112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57" b="0" i="0" u="none" strike="noStrike" kern="1200" cap="none" spc="0" normalizeH="0" baseline="0" noProof="0" dirty="0">
                <a:ln>
                  <a:noFill/>
                </a:ln>
                <a:solidFill>
                  <a:srgbClr val="99B674"/>
                </a:solidFill>
                <a:effectLst/>
                <a:uLnTx/>
                <a:uFillTx/>
                <a:latin typeface="Waffle Soft"/>
                <a:ea typeface="+mn-ea"/>
                <a:cs typeface="+mn-cs"/>
              </a:rPr>
              <a:t>HEATHER</a:t>
            </a: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AFE2F7E0-0147-4114-B0B1-AF8F0DC7A29D}"/>
              </a:ext>
            </a:extLst>
          </p:cNvPr>
          <p:cNvSpPr>
            <a:spLocks noChangeAspect="1"/>
          </p:cNvSpPr>
          <p:nvPr/>
        </p:nvSpPr>
        <p:spPr>
          <a:xfrm>
            <a:off x="79074" y="3780213"/>
            <a:ext cx="3332138" cy="6664276"/>
          </a:xfrm>
          <a:custGeom>
            <a:avLst/>
            <a:gdLst/>
            <a:ahLst/>
            <a:cxnLst/>
            <a:rect l="l" t="t" r="r" b="b"/>
            <a:pathLst>
              <a:path w="676389" h="1352778">
                <a:moveTo>
                  <a:pt x="0" y="0"/>
                </a:moveTo>
                <a:lnTo>
                  <a:pt x="676389" y="0"/>
                </a:lnTo>
                <a:lnTo>
                  <a:pt x="676389" y="1352778"/>
                </a:lnTo>
                <a:lnTo>
                  <a:pt x="0" y="1352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FD3D0DD7-BDF4-4C8E-A539-FE7E463D5506}"/>
              </a:ext>
            </a:extLst>
          </p:cNvPr>
          <p:cNvSpPr>
            <a:spLocks noChangeAspect="1"/>
          </p:cNvSpPr>
          <p:nvPr/>
        </p:nvSpPr>
        <p:spPr>
          <a:xfrm rot="21187152">
            <a:off x="14153547" y="6862474"/>
            <a:ext cx="4321522" cy="3747938"/>
          </a:xfrm>
          <a:custGeom>
            <a:avLst/>
            <a:gdLst/>
            <a:ahLst/>
            <a:cxnLst/>
            <a:rect l="l" t="t" r="r" b="b"/>
            <a:pathLst>
              <a:path w="1195624" h="1036932">
                <a:moveTo>
                  <a:pt x="0" y="0"/>
                </a:moveTo>
                <a:lnTo>
                  <a:pt x="1195624" y="0"/>
                </a:lnTo>
                <a:lnTo>
                  <a:pt x="1195624" y="1036932"/>
                </a:lnTo>
                <a:lnTo>
                  <a:pt x="0" y="103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8">
            <a:extLst>
              <a:ext uri="{FF2B5EF4-FFF2-40B4-BE49-F238E27FC236}">
                <a16:creationId xmlns:a16="http://schemas.microsoft.com/office/drawing/2014/main" id="{3B8E5158-E887-44A9-B2C9-863E3C17E29C}"/>
              </a:ext>
            </a:extLst>
          </p:cNvPr>
          <p:cNvSpPr>
            <a:spLocks noChangeAspect="1"/>
          </p:cNvSpPr>
          <p:nvPr/>
        </p:nvSpPr>
        <p:spPr>
          <a:xfrm>
            <a:off x="10536320" y="6880461"/>
            <a:ext cx="3113503" cy="2315313"/>
          </a:xfrm>
          <a:custGeom>
            <a:avLst/>
            <a:gdLst/>
            <a:ahLst/>
            <a:cxnLst/>
            <a:rect l="l" t="t" r="r" b="b"/>
            <a:pathLst>
              <a:path w="1384063" h="1029239">
                <a:moveTo>
                  <a:pt x="0" y="0"/>
                </a:moveTo>
                <a:lnTo>
                  <a:pt x="1384063" y="0"/>
                </a:lnTo>
                <a:lnTo>
                  <a:pt x="1384063" y="1029240"/>
                </a:lnTo>
                <a:lnTo>
                  <a:pt x="0" y="102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1028699" y="5851665"/>
            <a:ext cx="4852208" cy="508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srgbClr val="FFF4E2"/>
                </a:solidFill>
                <a:latin typeface="Waffle Soft" panose="020B0604020202020204" charset="0"/>
              </a:rPr>
              <a:t>Ant-plant m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FFF4E2"/>
                </a:solidFill>
                <a:effectLst/>
                <a:uLnTx/>
                <a:uFillTx/>
                <a:latin typeface="Waffle Soft" panose="020B0604020202020204" charset="0"/>
              </a:rPr>
              <a:t>utualisms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699" y="4904222"/>
            <a:ext cx="8112839" cy="508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srgbClr val="FFF4E2"/>
                </a:solidFill>
                <a:latin typeface="Waffle Soft" panose="020B0604020202020204" charset="0"/>
              </a:rPr>
              <a:t>Insect diversity and conservation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6776461"/>
            <a:ext cx="3602725" cy="50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699" y="7712581"/>
            <a:ext cx="4852209" cy="508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4E2"/>
                </a:solidFill>
                <a:effectLst/>
                <a:uLnTx/>
                <a:uFillTx/>
                <a:latin typeface="Waffle Soft" panose="020B0604020202020204" charset="0"/>
              </a:rPr>
              <a:t>Citizen </a:t>
            </a:r>
            <a:r>
              <a:rPr lang="en-US" sz="3000" dirty="0">
                <a:solidFill>
                  <a:srgbClr val="FFF4E2"/>
                </a:solidFill>
                <a:latin typeface="Waffle Soft" panose="020B0604020202020204" charset="0"/>
              </a:rPr>
              <a:t>s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FFF4E2"/>
                </a:solidFill>
                <a:effectLst/>
                <a:uLnTx/>
                <a:uFillTx/>
                <a:latin typeface="Waffle Soft" panose="020B0604020202020204" charset="0"/>
              </a:rPr>
              <a:t>cience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1336745"/>
            <a:ext cx="11315700" cy="2215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25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39" dirty="0">
                <a:solidFill>
                  <a:srgbClr val="E8CB79"/>
                </a:solidFill>
                <a:latin typeface="Waffle Soft" panose="020B0604020202020204" charset="0"/>
              </a:rPr>
              <a:t>Ant Ecology</a:t>
            </a:r>
            <a:endParaRPr kumimoji="0" lang="en-US" sz="13039" b="0" i="0" u="none" strike="noStrike" kern="1200" cap="none" spc="0" normalizeH="0" baseline="0" noProof="0" dirty="0">
              <a:ln>
                <a:noFill/>
              </a:ln>
              <a:solidFill>
                <a:srgbClr val="E8CB79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57182" y="650802"/>
            <a:ext cx="10702533" cy="126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E8CB79"/>
                </a:solidFill>
                <a:latin typeface="Waffle Soft" panose="020B0604020202020204" charset="0"/>
              </a:rPr>
              <a:t>AFRICAN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8CB79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sp>
        <p:nvSpPr>
          <p:cNvPr id="22" name="Freeform 33">
            <a:extLst>
              <a:ext uri="{FF2B5EF4-FFF2-40B4-BE49-F238E27FC236}">
                <a16:creationId xmlns:a16="http://schemas.microsoft.com/office/drawing/2014/main" id="{8C07A1CB-5A02-401F-B9E8-23691DE941A9}"/>
              </a:ext>
            </a:extLst>
          </p:cNvPr>
          <p:cNvSpPr>
            <a:spLocks noChangeAspect="1"/>
          </p:cNvSpPr>
          <p:nvPr/>
        </p:nvSpPr>
        <p:spPr>
          <a:xfrm>
            <a:off x="11988197" y="1750419"/>
            <a:ext cx="9302601" cy="7611221"/>
          </a:xfrm>
          <a:custGeom>
            <a:avLst/>
            <a:gdLst/>
            <a:ahLst/>
            <a:cxnLst/>
            <a:rect l="l" t="t" r="r" b="b"/>
            <a:pathLst>
              <a:path w="1442679" h="1180374">
                <a:moveTo>
                  <a:pt x="0" y="0"/>
                </a:moveTo>
                <a:lnTo>
                  <a:pt x="1442679" y="0"/>
                </a:lnTo>
                <a:lnTo>
                  <a:pt x="1442679" y="1180374"/>
                </a:lnTo>
                <a:lnTo>
                  <a:pt x="0" y="118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6317CF47-8226-49D7-8B82-C20AFF289920}"/>
              </a:ext>
            </a:extLst>
          </p:cNvPr>
          <p:cNvSpPr>
            <a:spLocks noChangeAspect="1"/>
          </p:cNvSpPr>
          <p:nvPr/>
        </p:nvSpPr>
        <p:spPr>
          <a:xfrm>
            <a:off x="13983935" y="2607552"/>
            <a:ext cx="3653064" cy="6675034"/>
          </a:xfrm>
          <a:custGeom>
            <a:avLst/>
            <a:gdLst/>
            <a:ahLst/>
            <a:cxnLst/>
            <a:rect l="l" t="t" r="r" b="b"/>
            <a:pathLst>
              <a:path w="5120896" h="9357120">
                <a:moveTo>
                  <a:pt x="5120897" y="0"/>
                </a:moveTo>
                <a:lnTo>
                  <a:pt x="0" y="0"/>
                </a:lnTo>
                <a:lnTo>
                  <a:pt x="0" y="9357120"/>
                </a:lnTo>
                <a:lnTo>
                  <a:pt x="5120897" y="9357120"/>
                </a:lnTo>
                <a:lnTo>
                  <a:pt x="51208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1ED529AB-B014-4C32-964F-97FD419DDC9D}"/>
              </a:ext>
            </a:extLst>
          </p:cNvPr>
          <p:cNvSpPr/>
          <p:nvPr/>
        </p:nvSpPr>
        <p:spPr>
          <a:xfrm>
            <a:off x="10977781" y="4928212"/>
            <a:ext cx="5418338" cy="4354374"/>
          </a:xfrm>
          <a:custGeom>
            <a:avLst/>
            <a:gdLst/>
            <a:ahLst/>
            <a:cxnLst/>
            <a:rect l="l" t="t" r="r" b="b"/>
            <a:pathLst>
              <a:path w="5418338" h="4354374">
                <a:moveTo>
                  <a:pt x="5418339" y="0"/>
                </a:moveTo>
                <a:lnTo>
                  <a:pt x="0" y="0"/>
                </a:lnTo>
                <a:lnTo>
                  <a:pt x="0" y="4354374"/>
                </a:lnTo>
                <a:lnTo>
                  <a:pt x="5418339" y="4354374"/>
                </a:lnTo>
                <a:lnTo>
                  <a:pt x="54183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8B8BA5-8347-4BC6-BD9B-184BAB824B4E}"/>
              </a:ext>
            </a:extLst>
          </p:cNvPr>
          <p:cNvSpPr txBox="1"/>
          <p:nvPr/>
        </p:nvSpPr>
        <p:spPr>
          <a:xfrm>
            <a:off x="1028699" y="6812631"/>
            <a:ext cx="6688450" cy="508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4E2"/>
                </a:solidFill>
                <a:effectLst/>
                <a:uLnTx/>
                <a:uFillTx/>
                <a:latin typeface="Waffle Soft" panose="020B0604020202020204" charset="0"/>
              </a:rPr>
              <a:t>Disturbance ecology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35F2B575-D279-477A-A9E4-EB0455DE8924}"/>
              </a:ext>
            </a:extLst>
          </p:cNvPr>
          <p:cNvSpPr txBox="1"/>
          <p:nvPr/>
        </p:nvSpPr>
        <p:spPr>
          <a:xfrm>
            <a:off x="1028699" y="3980247"/>
            <a:ext cx="4852208" cy="508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srgbClr val="FFF4E2"/>
                </a:solidFill>
                <a:latin typeface="Waffle Soft" panose="020B0604020202020204" charset="0"/>
              </a:rPr>
              <a:t>Community ecology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028700" y="4558652"/>
            <a:ext cx="9486900" cy="12143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9" name="AutoShape 9"/>
          <p:cNvSpPr/>
          <p:nvPr/>
        </p:nvSpPr>
        <p:spPr>
          <a:xfrm flipV="1">
            <a:off x="1028714" y="5486831"/>
            <a:ext cx="8801086" cy="794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0" name="AutoShape 10"/>
          <p:cNvSpPr/>
          <p:nvPr/>
        </p:nvSpPr>
        <p:spPr>
          <a:xfrm flipV="1">
            <a:off x="1028713" y="6410807"/>
            <a:ext cx="8115287" cy="2960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1" name="AutoShape 11"/>
          <p:cNvSpPr/>
          <p:nvPr/>
        </p:nvSpPr>
        <p:spPr>
          <a:xfrm flipV="1">
            <a:off x="1028711" y="7342164"/>
            <a:ext cx="7429489" cy="2960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" name="AutoShape 12"/>
          <p:cNvSpPr/>
          <p:nvPr/>
        </p:nvSpPr>
        <p:spPr>
          <a:xfrm flipV="1">
            <a:off x="1028710" y="8273521"/>
            <a:ext cx="6688439" cy="3437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526D63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83307" y="1028701"/>
            <a:ext cx="8003493" cy="8003494"/>
            <a:chOff x="0" y="0"/>
            <a:chExt cx="12700000" cy="12700000"/>
          </a:xfrm>
        </p:grpSpPr>
        <p:sp>
          <p:nvSpPr>
            <p:cNvPr id="9" name="Freeform 9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677400" y="1779781"/>
            <a:ext cx="8105996" cy="3100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99" b="0" i="0" u="none" strike="noStrike" kern="1200" cap="none" spc="0" normalizeH="0" baseline="0" noProof="0" dirty="0">
                <a:ln>
                  <a:noFill/>
                </a:ln>
                <a:solidFill>
                  <a:srgbClr val="99B674"/>
                </a:solidFill>
                <a:effectLst/>
                <a:uLnTx/>
                <a:uFillTx/>
                <a:latin typeface="Waffle Soft"/>
                <a:ea typeface="+mn-ea"/>
                <a:cs typeface="+mn-cs"/>
              </a:rPr>
              <a:t>PEDAGOGY OF ENTOMOLOGY</a:t>
            </a:r>
          </a:p>
          <a:p>
            <a:pPr marL="0" marR="0" lvl="0" indent="0" algn="ctr" defTabSz="914400" rtl="0" eaLnBrk="1" fontAlgn="auto" latinLnBrk="0" hangingPunct="1">
              <a:lnSpc>
                <a:spcPts val="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999" b="0" i="0" u="none" strike="noStrike" kern="1200" cap="none" spc="0" normalizeH="0" baseline="0" noProof="0" dirty="0">
              <a:ln>
                <a:noFill/>
              </a:ln>
              <a:solidFill>
                <a:srgbClr val="99B674"/>
              </a:solidFill>
              <a:effectLst/>
              <a:uLnTx/>
              <a:uFillTx/>
              <a:latin typeface="Waffle Soft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157BFA-EFD6-6944-70E0-B18DB908F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6" t="-80" r="2638" b="900"/>
          <a:stretch/>
        </p:blipFill>
        <p:spPr>
          <a:xfrm>
            <a:off x="1600200" y="2019300"/>
            <a:ext cx="6488282" cy="6395635"/>
          </a:xfrm>
          <a:prstGeom prst="ellipse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712308" y="4880373"/>
            <a:ext cx="3021492" cy="4377927"/>
          </a:xfrm>
          <a:custGeom>
            <a:avLst/>
            <a:gdLst/>
            <a:ahLst/>
            <a:cxnLst/>
            <a:rect l="l" t="t" r="r" b="b"/>
            <a:pathLst>
              <a:path w="2444080" h="3873902">
                <a:moveTo>
                  <a:pt x="0" y="0"/>
                </a:moveTo>
                <a:lnTo>
                  <a:pt x="2444079" y="0"/>
                </a:lnTo>
                <a:lnTo>
                  <a:pt x="2444079" y="3873902"/>
                </a:lnTo>
                <a:lnTo>
                  <a:pt x="0" y="3873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E392C8B9-9387-C1E0-1BB7-A354ED0519F5}"/>
              </a:ext>
            </a:extLst>
          </p:cNvPr>
          <p:cNvSpPr/>
          <p:nvPr/>
        </p:nvSpPr>
        <p:spPr>
          <a:xfrm>
            <a:off x="1943100" y="7887536"/>
            <a:ext cx="1371600" cy="1054798"/>
          </a:xfrm>
          <a:custGeom>
            <a:avLst/>
            <a:gdLst/>
            <a:ahLst/>
            <a:cxnLst/>
            <a:rect l="l" t="t" r="r" b="b"/>
            <a:pathLst>
              <a:path w="2134711" h="1637905">
                <a:moveTo>
                  <a:pt x="0" y="0"/>
                </a:moveTo>
                <a:lnTo>
                  <a:pt x="2134711" y="0"/>
                </a:lnTo>
                <a:lnTo>
                  <a:pt x="2134711" y="1637906"/>
                </a:lnTo>
                <a:lnTo>
                  <a:pt x="0" y="1637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181100"/>
            <a:ext cx="9334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cs typeface="Waffle Soft" panose="020B0604020202020204" charset="0"/>
              </a:rPr>
              <a:t>ANT-</a:t>
            </a:r>
            <a:r>
              <a:rPr lang="en-US" sz="8000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PLANT MUTUALISMS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E8CB79"/>
              </a:solidFill>
              <a:effectLst/>
              <a:uLnTx/>
              <a:uFillTx/>
              <a:latin typeface="Waffle Soft" panose="020B0604020202020204" charset="0"/>
              <a:cs typeface="Waffle Soft" panose="020B060402020202020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5800" y="4540548"/>
            <a:ext cx="8972550" cy="4565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1510" indent="-514350" defTabSz="685800">
              <a:spcBef>
                <a:spcPts val="1583"/>
              </a:spcBef>
              <a:buFontTx/>
              <a:buChar char="•"/>
              <a:tabLst>
                <a:tab pos="651510" algn="l"/>
                <a:tab pos="652463" algn="l"/>
              </a:tabLst>
            </a:pPr>
            <a:r>
              <a:rPr lang="en-GB" sz="3000" spc="-83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Camelthorn acacia, </a:t>
            </a:r>
            <a:r>
              <a:rPr lang="en-GB" sz="3000" i="1" spc="-83" dirty="0" err="1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Vachellia</a:t>
            </a:r>
            <a:r>
              <a:rPr lang="en-GB" sz="3000" i="1" spc="-83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 </a:t>
            </a:r>
            <a:r>
              <a:rPr lang="en-GB" sz="3000" i="1" spc="-83" dirty="0" err="1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erioloba</a:t>
            </a:r>
            <a:r>
              <a:rPr lang="en-GB" sz="3000" spc="-83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, is most widespread tree in Namibia but under threat from harvesting &amp; land use changes</a:t>
            </a:r>
          </a:p>
          <a:p>
            <a:pPr marL="651510" indent="-514350" defTabSz="685800">
              <a:spcBef>
                <a:spcPts val="1583"/>
              </a:spcBef>
              <a:buFontTx/>
              <a:buChar char="•"/>
              <a:tabLst>
                <a:tab pos="651510" algn="l"/>
                <a:tab pos="652463" algn="l"/>
              </a:tabLst>
            </a:pPr>
            <a:r>
              <a:rPr lang="en-GB" sz="3000" spc="-83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Hollow swollen-thorn </a:t>
            </a:r>
            <a:r>
              <a:rPr lang="en-GB" sz="3000" spc="-83" dirty="0" err="1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domatia</a:t>
            </a:r>
            <a:r>
              <a:rPr lang="en-GB" sz="3000" spc="-83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 are inhabited by ants  </a:t>
            </a:r>
          </a:p>
          <a:p>
            <a:pPr marL="651510" indent="-514350" defTabSz="685800">
              <a:spcBef>
                <a:spcPts val="1583"/>
              </a:spcBef>
              <a:buFontTx/>
              <a:buChar char="•"/>
              <a:tabLst>
                <a:tab pos="651510" algn="l"/>
                <a:tab pos="652463" algn="l"/>
              </a:tabLst>
            </a:pPr>
            <a:r>
              <a:rPr lang="en-GB" sz="3000" spc="-83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Herbivores range from giraffes to insects, including outbreaks of </a:t>
            </a:r>
            <a:r>
              <a:rPr lang="en-GB" sz="3000" i="1" spc="-83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G. </a:t>
            </a:r>
            <a:r>
              <a:rPr lang="en-GB" sz="3000" i="1" spc="-83" dirty="0" err="1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postica</a:t>
            </a:r>
            <a:r>
              <a:rPr lang="en-GB" sz="3000" spc="-83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 silk moths that defoliate entire trees</a:t>
            </a:r>
          </a:p>
        </p:txBody>
      </p:sp>
      <p:sp>
        <p:nvSpPr>
          <p:cNvPr id="8" name="Freeform 33">
            <a:extLst>
              <a:ext uri="{FF2B5EF4-FFF2-40B4-BE49-F238E27FC236}">
                <a16:creationId xmlns:a16="http://schemas.microsoft.com/office/drawing/2014/main" id="{79DA6CE9-0471-4AF1-AEB8-0E74175AEDFC}"/>
              </a:ext>
            </a:extLst>
          </p:cNvPr>
          <p:cNvSpPr>
            <a:spLocks noChangeAspect="1"/>
          </p:cNvSpPr>
          <p:nvPr/>
        </p:nvSpPr>
        <p:spPr>
          <a:xfrm>
            <a:off x="8153400" y="876300"/>
            <a:ext cx="11852357" cy="9697386"/>
          </a:xfrm>
          <a:custGeom>
            <a:avLst/>
            <a:gdLst/>
            <a:ahLst/>
            <a:cxnLst/>
            <a:rect l="l" t="t" r="r" b="b"/>
            <a:pathLst>
              <a:path w="1442679" h="1180374">
                <a:moveTo>
                  <a:pt x="0" y="0"/>
                </a:moveTo>
                <a:lnTo>
                  <a:pt x="1442679" y="0"/>
                </a:lnTo>
                <a:lnTo>
                  <a:pt x="1442679" y="1180374"/>
                </a:lnTo>
                <a:lnTo>
                  <a:pt x="0" y="118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6B6ABC38-14E0-4DE2-B5A3-F2541AFDCCF0}"/>
              </a:ext>
            </a:extLst>
          </p:cNvPr>
          <p:cNvSpPr>
            <a:spLocks noChangeAspect="1"/>
          </p:cNvSpPr>
          <p:nvPr/>
        </p:nvSpPr>
        <p:spPr>
          <a:xfrm>
            <a:off x="14272346" y="3533782"/>
            <a:ext cx="3653064" cy="6675034"/>
          </a:xfrm>
          <a:custGeom>
            <a:avLst/>
            <a:gdLst/>
            <a:ahLst/>
            <a:cxnLst/>
            <a:rect l="l" t="t" r="r" b="b"/>
            <a:pathLst>
              <a:path w="5120896" h="9357120">
                <a:moveTo>
                  <a:pt x="5120897" y="0"/>
                </a:moveTo>
                <a:lnTo>
                  <a:pt x="0" y="0"/>
                </a:lnTo>
                <a:lnTo>
                  <a:pt x="0" y="9357120"/>
                </a:lnTo>
                <a:lnTo>
                  <a:pt x="5120897" y="9357120"/>
                </a:lnTo>
                <a:lnTo>
                  <a:pt x="51208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98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19150" y="723900"/>
            <a:ext cx="166497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cs typeface="Waffle Soft" panose="020B0604020202020204" charset="0"/>
              </a:rPr>
              <a:t>CAMELTHORN ACACIA DOMINATED SAVANNAH</a:t>
            </a: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D832D24-F686-43B8-80E8-CCB0A837ED2E}"/>
              </a:ext>
            </a:extLst>
          </p:cNvPr>
          <p:cNvSpPr>
            <a:spLocks noChangeAspect="1"/>
          </p:cNvSpPr>
          <p:nvPr/>
        </p:nvSpPr>
        <p:spPr>
          <a:xfrm>
            <a:off x="609600" y="3583877"/>
            <a:ext cx="17068800" cy="6119622"/>
          </a:xfrm>
          <a:prstGeom prst="rect">
            <a:avLst/>
          </a:prstGeom>
          <a:blipFill>
            <a:blip r:embed="rId2" cstate="print"/>
            <a:stretch>
              <a:fillRect l="1" r="-8514"/>
            </a:stretch>
          </a:blipFill>
        </p:spPr>
        <p:txBody>
          <a:bodyPr wrap="square" lIns="0" tIns="0" rIns="0" bIns="0" rtlCol="0"/>
          <a:lstStyle/>
          <a:p>
            <a:pPr defTabSz="685800"/>
            <a:endParaRPr sz="2700">
              <a:solidFill>
                <a:prstClr val="black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6257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181100"/>
            <a:ext cx="166497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cs typeface="Waffle Soft" panose="020B0604020202020204" charset="0"/>
              </a:rPr>
              <a:t>CAMELTHORN ACACIA DOMINATED SAVANNAH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A95971-4BD6-4DBF-953A-487A0A0BA1F1}"/>
              </a:ext>
            </a:extLst>
          </p:cNvPr>
          <p:cNvGrpSpPr/>
          <p:nvPr/>
        </p:nvGrpSpPr>
        <p:grpSpPr>
          <a:xfrm>
            <a:off x="1522252" y="4305300"/>
            <a:ext cx="15243496" cy="3638100"/>
            <a:chOff x="1723086" y="4445917"/>
            <a:chExt cx="15243496" cy="3638100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9D5EB574-C5E3-4FEE-9082-9B0C7C1A7A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3086" y="4464967"/>
              <a:ext cx="3604923" cy="3600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/>
              <a:endParaRPr sz="2700">
                <a:solidFill>
                  <a:prstClr val="black"/>
                </a:solidFill>
                <a:latin typeface="Gill Sans MT" panose="020B0502020104020203"/>
              </a:endParaRPr>
            </a:p>
          </p:txBody>
        </p:sp>
        <p:sp>
          <p:nvSpPr>
            <p:cNvPr id="5" name="object 15">
              <a:extLst>
                <a:ext uri="{FF2B5EF4-FFF2-40B4-BE49-F238E27FC236}">
                  <a16:creationId xmlns:a16="http://schemas.microsoft.com/office/drawing/2014/main" id="{A34BE858-E9BA-4F5C-B4CC-524C0F3C1E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67187" y="4445917"/>
              <a:ext cx="3599395" cy="3600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/>
              <a:endParaRPr sz="2700">
                <a:solidFill>
                  <a:prstClr val="black"/>
                </a:solidFill>
                <a:latin typeface="Gill Sans MT" panose="020B0502020104020203"/>
              </a:endParaRPr>
            </a:p>
          </p:txBody>
        </p:sp>
        <p:sp>
          <p:nvSpPr>
            <p:cNvPr id="6" name="object 16">
              <a:extLst>
                <a:ext uri="{FF2B5EF4-FFF2-40B4-BE49-F238E27FC236}">
                  <a16:creationId xmlns:a16="http://schemas.microsoft.com/office/drawing/2014/main" id="{AE7E80DF-68FE-4D12-8F91-EFA873E5D1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3376" y="4484017"/>
              <a:ext cx="3594537" cy="3600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/>
              <a:endParaRPr sz="2700">
                <a:solidFill>
                  <a:prstClr val="black"/>
                </a:solidFill>
                <a:latin typeface="Gill Sans MT" panose="020B0502020104020203"/>
              </a:endParaRPr>
            </a:p>
          </p:txBody>
        </p:sp>
        <p:sp>
          <p:nvSpPr>
            <p:cNvPr id="8" name="object 17">
              <a:extLst>
                <a:ext uri="{FF2B5EF4-FFF2-40B4-BE49-F238E27FC236}">
                  <a16:creationId xmlns:a16="http://schemas.microsoft.com/office/drawing/2014/main" id="{2E9C586A-9194-4709-A5F0-CB3F236630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7284" y="4464967"/>
              <a:ext cx="3606817" cy="3600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/>
              <a:endParaRPr sz="2700">
                <a:solidFill>
                  <a:prstClr val="black"/>
                </a:solidFill>
                <a:latin typeface="Gill Sans MT" panose="020B050202010402020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53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0A268E6C-43E3-4546-941F-50C45701A6C1}"/>
              </a:ext>
            </a:extLst>
          </p:cNvPr>
          <p:cNvSpPr txBox="1">
            <a:spLocks/>
          </p:cNvSpPr>
          <p:nvPr/>
        </p:nvSpPr>
        <p:spPr>
          <a:xfrm>
            <a:off x="457200" y="689035"/>
            <a:ext cx="16916400" cy="850233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">
              <a:spcBef>
                <a:spcPts val="150"/>
              </a:spcBef>
            </a:pPr>
            <a:r>
              <a:rPr lang="en-GB" sz="5400" spc="-255" dirty="0">
                <a:solidFill>
                  <a:srgbClr val="304543"/>
                </a:solidFill>
                <a:latin typeface="Waffle Soft" panose="020B0604020202020204" charset="0"/>
              </a:rPr>
              <a:t>PROVISION </a:t>
            </a:r>
            <a:r>
              <a:rPr lang="en-GB" sz="5400" spc="-38" dirty="0">
                <a:solidFill>
                  <a:srgbClr val="304543"/>
                </a:solidFill>
                <a:latin typeface="Waffle Soft" panose="020B0604020202020204" charset="0"/>
              </a:rPr>
              <a:t>OF </a:t>
            </a:r>
            <a:r>
              <a:rPr lang="en-GB" sz="5400" spc="-143" dirty="0">
                <a:solidFill>
                  <a:srgbClr val="304543"/>
                </a:solidFill>
                <a:latin typeface="Waffle Soft" panose="020B0604020202020204" charset="0"/>
              </a:rPr>
              <a:t>ANTIHERBIVORE </a:t>
            </a:r>
            <a:r>
              <a:rPr lang="en-GB" sz="5400" spc="-240" dirty="0">
                <a:solidFill>
                  <a:srgbClr val="304543"/>
                </a:solidFill>
                <a:latin typeface="Waffle Soft" panose="020B0604020202020204" charset="0"/>
              </a:rPr>
              <a:t>DEFENCE BY</a:t>
            </a:r>
            <a:r>
              <a:rPr lang="en-GB" sz="5400" spc="-555" dirty="0">
                <a:solidFill>
                  <a:srgbClr val="304543"/>
                </a:solidFill>
                <a:latin typeface="Waffle Soft" panose="020B0604020202020204" charset="0"/>
              </a:rPr>
              <a:t> </a:t>
            </a:r>
            <a:r>
              <a:rPr lang="en-GB" sz="5400" spc="-233" dirty="0">
                <a:solidFill>
                  <a:srgbClr val="304543"/>
                </a:solidFill>
                <a:latin typeface="Waffle Soft" panose="020B0604020202020204" charset="0"/>
              </a:rPr>
              <a:t>ANTS</a:t>
            </a:r>
          </a:p>
        </p:txBody>
      </p:sp>
      <p:sp>
        <p:nvSpPr>
          <p:cNvPr id="4" name="object 41">
            <a:extLst>
              <a:ext uri="{FF2B5EF4-FFF2-40B4-BE49-F238E27FC236}">
                <a16:creationId xmlns:a16="http://schemas.microsoft.com/office/drawing/2014/main" id="{120D2BB8-7CB9-4B5A-BF93-7629CB84F7DF}"/>
              </a:ext>
            </a:extLst>
          </p:cNvPr>
          <p:cNvSpPr txBox="1"/>
          <p:nvPr/>
        </p:nvSpPr>
        <p:spPr>
          <a:xfrm>
            <a:off x="876300" y="8243562"/>
            <a:ext cx="16916400" cy="137345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 defTabSz="685800">
              <a:spcBef>
                <a:spcPts val="150"/>
              </a:spcBef>
            </a:pPr>
            <a:r>
              <a:rPr sz="4400" spc="-98" dirty="0">
                <a:solidFill>
                  <a:srgbClr val="304543"/>
                </a:solidFill>
                <a:latin typeface="Waffle Soft" panose="020B0604020202020204" charset="0"/>
                <a:cs typeface="Arial"/>
              </a:rPr>
              <a:t>Herbivore </a:t>
            </a:r>
            <a:r>
              <a:rPr sz="4400" spc="-171" dirty="0">
                <a:solidFill>
                  <a:srgbClr val="304543"/>
                </a:solidFill>
                <a:latin typeface="Waffle Soft" panose="020B0604020202020204" charset="0"/>
                <a:cs typeface="Arial"/>
              </a:rPr>
              <a:t>damage </a:t>
            </a:r>
            <a:r>
              <a:rPr sz="4400" spc="-195" dirty="0">
                <a:solidFill>
                  <a:srgbClr val="304543"/>
                </a:solidFill>
                <a:latin typeface="Waffle Soft" panose="020B0604020202020204" charset="0"/>
                <a:cs typeface="Arial"/>
              </a:rPr>
              <a:t>was </a:t>
            </a:r>
            <a:r>
              <a:rPr sz="4400" spc="-90" dirty="0">
                <a:solidFill>
                  <a:srgbClr val="304543"/>
                </a:solidFill>
                <a:latin typeface="Waffle Soft" panose="020B0604020202020204" charset="0"/>
                <a:cs typeface="Arial"/>
              </a:rPr>
              <a:t>higher on </a:t>
            </a:r>
            <a:r>
              <a:rPr sz="4400" spc="-150" dirty="0">
                <a:solidFill>
                  <a:srgbClr val="304543"/>
                </a:solidFill>
                <a:latin typeface="Waffle Soft" panose="020B0604020202020204" charset="0"/>
                <a:cs typeface="Arial"/>
              </a:rPr>
              <a:t>branches </a:t>
            </a:r>
            <a:r>
              <a:rPr sz="4400" dirty="0">
                <a:solidFill>
                  <a:srgbClr val="304543"/>
                </a:solidFill>
                <a:latin typeface="Waffle Soft" panose="020B0604020202020204" charset="0"/>
                <a:cs typeface="Arial"/>
              </a:rPr>
              <a:t>without</a:t>
            </a:r>
            <a:r>
              <a:rPr sz="4400" spc="-143" dirty="0">
                <a:solidFill>
                  <a:srgbClr val="304543"/>
                </a:solidFill>
                <a:latin typeface="Waffle Soft" panose="020B0604020202020204" charset="0"/>
                <a:cs typeface="Arial"/>
              </a:rPr>
              <a:t> </a:t>
            </a:r>
            <a:r>
              <a:rPr sz="4400" spc="-120" dirty="0">
                <a:solidFill>
                  <a:srgbClr val="304543"/>
                </a:solidFill>
                <a:latin typeface="Waffle Soft" panose="020B0604020202020204" charset="0"/>
                <a:cs typeface="Arial"/>
              </a:rPr>
              <a:t>ants</a:t>
            </a:r>
            <a:r>
              <a:rPr lang="en-GB" sz="4400" spc="-120" dirty="0">
                <a:solidFill>
                  <a:srgbClr val="304543"/>
                </a:solidFill>
                <a:latin typeface="Waffle Soft" panose="020B0604020202020204" charset="0"/>
                <a:cs typeface="Arial"/>
              </a:rPr>
              <a:t>. Ants defend against beetles and bugs but not caterpillars.</a:t>
            </a:r>
            <a:endParaRPr sz="4400" dirty="0">
              <a:solidFill>
                <a:srgbClr val="304543"/>
              </a:solidFill>
              <a:latin typeface="Waffle Soft" panose="020B0604020202020204" charset="0"/>
              <a:cs typeface="Arial"/>
            </a:endParaRPr>
          </a:p>
        </p:txBody>
      </p:sp>
      <p:sp>
        <p:nvSpPr>
          <p:cNvPr id="6" name="object 43">
            <a:extLst>
              <a:ext uri="{FF2B5EF4-FFF2-40B4-BE49-F238E27FC236}">
                <a16:creationId xmlns:a16="http://schemas.microsoft.com/office/drawing/2014/main" id="{BCBD1955-9F2C-4147-AD6F-437A6489BDB6}"/>
              </a:ext>
            </a:extLst>
          </p:cNvPr>
          <p:cNvSpPr>
            <a:spLocks noChangeAspect="1"/>
          </p:cNvSpPr>
          <p:nvPr/>
        </p:nvSpPr>
        <p:spPr>
          <a:xfrm>
            <a:off x="914400" y="2564734"/>
            <a:ext cx="6781800" cy="5360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/>
            <a:endParaRPr sz="270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5B94362-1BC3-4121-AFA8-12FA4113EA7B}"/>
              </a:ext>
            </a:extLst>
          </p:cNvPr>
          <p:cNvSpPr>
            <a:spLocks noChangeAspect="1"/>
          </p:cNvSpPr>
          <p:nvPr/>
        </p:nvSpPr>
        <p:spPr>
          <a:xfrm>
            <a:off x="8267698" y="2588366"/>
            <a:ext cx="5372102" cy="5356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/>
            <a:endParaRPr sz="2700">
              <a:solidFill>
                <a:prstClr val="black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65851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181100"/>
            <a:ext cx="109347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cs typeface="Waffle Soft" panose="020B0604020202020204" charset="0"/>
              </a:rPr>
              <a:t>ANTS IN ARID ECOSYSTEMS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9937" y="4152900"/>
            <a:ext cx="7184125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1510" indent="-514350" defTabSz="685800">
              <a:spcBef>
                <a:spcPts val="1583"/>
              </a:spcBef>
              <a:buFontTx/>
              <a:buChar char="•"/>
              <a:tabLst>
                <a:tab pos="651510" algn="l"/>
                <a:tab pos="652463" algn="l"/>
              </a:tabLst>
            </a:pPr>
            <a:r>
              <a:rPr lang="en-GB" sz="3000" spc="-83" dirty="0" err="1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Afrotropics</a:t>
            </a:r>
            <a:r>
              <a:rPr lang="en-GB" sz="3000" spc="-83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 &amp; arid ecosystems are poorly sampled</a:t>
            </a:r>
          </a:p>
          <a:p>
            <a:pPr marL="651510" indent="-514350" defTabSz="685800">
              <a:spcBef>
                <a:spcPts val="1800"/>
              </a:spcBef>
              <a:buFontTx/>
              <a:buChar char="•"/>
              <a:tabLst>
                <a:tab pos="651510" algn="l"/>
                <a:tab pos="652463" algn="l"/>
              </a:tabLst>
            </a:pPr>
            <a:r>
              <a:rPr lang="en-GB" sz="3000" spc="-127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Namibia </a:t>
            </a:r>
            <a:r>
              <a:rPr lang="en-GB" sz="3000" spc="-217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has </a:t>
            </a:r>
            <a:r>
              <a:rPr lang="en-GB" sz="3000" spc="-105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high </a:t>
            </a:r>
            <a:r>
              <a:rPr lang="en-GB" sz="3000" spc="-150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levels </a:t>
            </a:r>
            <a:r>
              <a:rPr lang="en-GB" sz="3000" spc="-8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of </a:t>
            </a:r>
            <a:r>
              <a:rPr lang="en-GB" sz="3000" spc="-75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invertebrate</a:t>
            </a:r>
            <a:r>
              <a:rPr lang="en-GB" sz="3000" spc="-270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 </a:t>
            </a:r>
            <a:r>
              <a:rPr lang="en-GB" sz="3000" spc="-135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endemism but virtually </a:t>
            </a:r>
            <a:r>
              <a:rPr lang="en-GB" sz="3000" spc="-90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no </a:t>
            </a:r>
            <a:r>
              <a:rPr lang="en-GB" sz="3000" spc="-68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work </a:t>
            </a:r>
            <a:r>
              <a:rPr lang="en-GB" sz="3000" spc="-113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conducted </a:t>
            </a:r>
            <a:r>
              <a:rPr lang="en-GB" sz="3000" spc="-90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on </a:t>
            </a:r>
            <a:r>
              <a:rPr lang="en-GB" sz="3000" spc="-127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ants </a:t>
            </a:r>
            <a:r>
              <a:rPr lang="en-GB" sz="3000" spc="-195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(5 papers since 1986)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E8CB79"/>
              </a:solidFill>
              <a:effectLst/>
              <a:uLnTx/>
              <a:uFillTx/>
              <a:latin typeface="Waffle Soft" panose="020B0604020202020204" charset="0"/>
              <a:cs typeface="Waffle Soft" panose="020B060402020202020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DFEF68-311C-47A5-94DD-05357D7002B4}"/>
              </a:ext>
            </a:extLst>
          </p:cNvPr>
          <p:cNvSpPr>
            <a:spLocks noChangeAspect="1"/>
          </p:cNvSpPr>
          <p:nvPr/>
        </p:nvSpPr>
        <p:spPr>
          <a:xfrm>
            <a:off x="8991600" y="-186236"/>
            <a:ext cx="15265023" cy="10659471"/>
          </a:xfrm>
          <a:prstGeom prst="ellipse">
            <a:avLst/>
          </a:prstGeom>
          <a:solidFill>
            <a:srgbClr val="E8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A8FCAF32-122C-4A1C-A4EB-3C135BAB248B}"/>
              </a:ext>
            </a:extLst>
          </p:cNvPr>
          <p:cNvSpPr>
            <a:spLocks noChangeAspect="1"/>
          </p:cNvSpPr>
          <p:nvPr/>
        </p:nvSpPr>
        <p:spPr>
          <a:xfrm>
            <a:off x="9258299" y="-39356"/>
            <a:ext cx="14731623" cy="10365709"/>
          </a:xfrm>
          <a:custGeom>
            <a:avLst/>
            <a:gdLst/>
            <a:ahLst/>
            <a:cxnLst/>
            <a:rect l="l" t="t" r="r" b="b"/>
            <a:pathLst>
              <a:path w="2993291" h="2106189">
                <a:moveTo>
                  <a:pt x="0" y="0"/>
                </a:moveTo>
                <a:lnTo>
                  <a:pt x="2993291" y="0"/>
                </a:lnTo>
                <a:lnTo>
                  <a:pt x="2993291" y="2106188"/>
                </a:lnTo>
                <a:lnTo>
                  <a:pt x="0" y="2106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13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6">
            <a:extLst>
              <a:ext uri="{FF2B5EF4-FFF2-40B4-BE49-F238E27FC236}">
                <a16:creationId xmlns:a16="http://schemas.microsoft.com/office/drawing/2014/main" id="{FB9A29AD-39FD-448D-869D-3E545ACBFD74}"/>
              </a:ext>
            </a:extLst>
          </p:cNvPr>
          <p:cNvSpPr txBox="1"/>
          <p:nvPr/>
        </p:nvSpPr>
        <p:spPr>
          <a:xfrm>
            <a:off x="-3124200" y="571500"/>
            <a:ext cx="13396840" cy="57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+mn-cs"/>
              </a:rPr>
              <a:t>Kalahari savannah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BC4C9-E83A-4B6D-AC90-18D4B6EB8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94406"/>
            <a:ext cx="5760000" cy="4115582"/>
          </a:xfrm>
          <a:prstGeom prst="rect">
            <a:avLst/>
          </a:prstGeom>
          <a:ln w="76200">
            <a:solidFill>
              <a:srgbClr val="E8CB79"/>
            </a:solidFill>
          </a:ln>
        </p:spPr>
      </p:pic>
      <p:sp>
        <p:nvSpPr>
          <p:cNvPr id="2" name="TextBox 16">
            <a:extLst>
              <a:ext uri="{FF2B5EF4-FFF2-40B4-BE49-F238E27FC236}">
                <a16:creationId xmlns:a16="http://schemas.microsoft.com/office/drawing/2014/main" id="{FB9A29AD-39FD-448D-869D-3E545ACBFD74}"/>
              </a:ext>
            </a:extLst>
          </p:cNvPr>
          <p:cNvSpPr txBox="1"/>
          <p:nvPr/>
        </p:nvSpPr>
        <p:spPr>
          <a:xfrm>
            <a:off x="2604567" y="2799333"/>
            <a:ext cx="13396840" cy="57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+mn-cs"/>
              </a:rPr>
              <a:t>Kalahari saltpan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244568D-6432-437D-8DF8-ED7A3880A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3441327"/>
            <a:ext cx="5760000" cy="3840000"/>
          </a:xfrm>
          <a:prstGeom prst="rect">
            <a:avLst/>
          </a:prstGeom>
          <a:ln w="76200">
            <a:solidFill>
              <a:srgbClr val="E8CB79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C29A8E-7127-4160-AAC8-3B160641C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5940845"/>
            <a:ext cx="5760000" cy="3840000"/>
          </a:xfrm>
          <a:prstGeom prst="rect">
            <a:avLst/>
          </a:prstGeom>
          <a:ln w="76200">
            <a:solidFill>
              <a:srgbClr val="E8CB79"/>
            </a:solidFill>
          </a:ln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FB9A29AD-39FD-448D-869D-3E545ACBFD74}"/>
              </a:ext>
            </a:extLst>
          </p:cNvPr>
          <p:cNvSpPr txBox="1"/>
          <p:nvPr/>
        </p:nvSpPr>
        <p:spPr>
          <a:xfrm>
            <a:off x="8763000" y="5298851"/>
            <a:ext cx="13396840" cy="57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+mn-cs"/>
              </a:rPr>
              <a:t>Namib desert</a:t>
            </a:r>
          </a:p>
        </p:txBody>
      </p:sp>
    </p:spTree>
    <p:extLst>
      <p:ext uri="{BB962C8B-B14F-4D97-AF65-F5344CB8AC3E}">
        <p14:creationId xmlns:p14="http://schemas.microsoft.com/office/powerpoint/2010/main" val="179073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181100"/>
            <a:ext cx="109347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Waffle Soft" panose="020B0604020202020204" charset="0"/>
              </a:rPr>
              <a:t>ANTS IN ARID ECOSYSTEMS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9937" y="4152900"/>
            <a:ext cx="7173463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1528" marR="0" lvl="0" indent="-77247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791528" algn="l"/>
                <a:tab pos="792480" algn="l"/>
              </a:tabLst>
              <a:defRPr/>
            </a:pPr>
            <a:r>
              <a:rPr kumimoji="0" lang="en-GB" sz="3200" b="0" i="0" u="none" strike="noStrike" kern="1200" cap="none" spc="-195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Low diversity systems</a:t>
            </a:r>
          </a:p>
          <a:p>
            <a:pPr marL="791528" marR="0" lvl="0" indent="-77247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791528" algn="l"/>
                <a:tab pos="792480" algn="l"/>
              </a:tabLst>
              <a:defRPr/>
            </a:pPr>
            <a:r>
              <a:rPr kumimoji="0" lang="en-GB" sz="3200" b="0" i="0" u="none" strike="noStrike" kern="1200" cap="none" spc="-195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Overall </a:t>
            </a:r>
            <a:r>
              <a:rPr kumimoji="0" lang="en-GB" sz="3200" b="0" i="0" u="none" strike="noStrike" kern="1200" cap="none" spc="-12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diversity </a:t>
            </a:r>
            <a:r>
              <a:rPr kumimoji="0" lang="en-GB" sz="3200" b="0" i="0" u="none" strike="noStrike" kern="1200" cap="none" spc="-113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differs </a:t>
            </a:r>
            <a:r>
              <a:rPr kumimoji="0" lang="en-GB" sz="3200" b="0" i="0" u="none" strike="noStrike" kern="1200" cap="none" spc="-127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between habitats </a:t>
            </a:r>
            <a:r>
              <a:rPr kumimoji="0" lang="en-GB" sz="3200" b="0" i="0" u="none" strike="noStrike" kern="1200" cap="none" spc="53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&amp;</a:t>
            </a:r>
            <a:r>
              <a:rPr kumimoji="0" lang="en-GB" sz="3200" b="0" i="0" u="none" strike="noStrike" kern="1200" cap="none" spc="-555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 </a:t>
            </a:r>
            <a:r>
              <a:rPr kumimoji="0" lang="en-GB" sz="3200" b="0" i="0" u="none" strike="noStrike" kern="1200" cap="none" spc="-143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strata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E8CB79"/>
              </a:solidFill>
              <a:effectLst/>
              <a:uLnTx/>
              <a:uFillTx/>
              <a:latin typeface="Waffle Soft" panose="020B0604020202020204" charset="0"/>
              <a:ea typeface="+mn-ea"/>
              <a:cs typeface="Arial"/>
            </a:endParaRPr>
          </a:p>
          <a:p>
            <a:pPr marL="791528" marR="7620" lvl="0" indent="-77247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791528" algn="l"/>
                <a:tab pos="792480" algn="l"/>
              </a:tabLst>
              <a:defRPr/>
            </a:pPr>
            <a:r>
              <a:rPr kumimoji="0" lang="en-GB" sz="3200" b="0" i="0" u="none" strike="noStrike" kern="1200" cap="none" spc="-285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Composition of assemblages d</a:t>
            </a:r>
            <a:r>
              <a:rPr kumimoji="0" lang="en-GB" sz="3200" b="0" i="0" u="none" strike="noStrike" kern="1200" cap="none" spc="-12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riven </a:t>
            </a:r>
            <a:r>
              <a:rPr kumimoji="0" lang="en-GB" sz="3200" b="0" i="0" u="none" strike="noStrike" kern="1200" cap="none" spc="-188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by </a:t>
            </a:r>
            <a:r>
              <a:rPr kumimoji="0" lang="en-GB" sz="3200" b="0" i="0" u="none" strike="noStrike" kern="1200" cap="none" spc="-143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vegetation </a:t>
            </a:r>
            <a:r>
              <a:rPr kumimoji="0" lang="en-GB" sz="3200" b="0" i="0" u="none" strike="noStrike" kern="1200" cap="none" spc="53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&amp;</a:t>
            </a:r>
            <a:r>
              <a:rPr kumimoji="0" lang="en-GB" sz="3200" b="0" i="0" u="none" strike="noStrike" kern="1200" cap="none" spc="-563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 </a:t>
            </a:r>
            <a:r>
              <a:rPr kumimoji="0" lang="en-GB" sz="3200" b="0" i="0" u="none" strike="noStrike" kern="1200" cap="none" spc="-127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climate</a:t>
            </a:r>
          </a:p>
          <a:p>
            <a:pPr marL="791528" marR="7620" lvl="0" indent="-77247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791528" algn="l"/>
                <a:tab pos="792480" algn="l"/>
              </a:tabLst>
              <a:defRPr/>
            </a:pPr>
            <a:r>
              <a:rPr kumimoji="0" lang="en-GB" sz="3200" b="0" i="0" u="none" strike="noStrike" kern="1200" cap="none" spc="-98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Competition </a:t>
            </a:r>
            <a:r>
              <a:rPr kumimoji="0" lang="en-GB" sz="3200" b="0" i="0" u="none" strike="noStrike" kern="1200" cap="none" spc="-188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is </a:t>
            </a:r>
            <a:r>
              <a:rPr kumimoji="0" lang="en-GB" sz="3200" b="0" i="0" u="none" strike="noStrike" kern="1200" cap="none" spc="-113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more </a:t>
            </a:r>
            <a:r>
              <a:rPr kumimoji="0" lang="en-GB" sz="3200" b="0" i="0" u="none" strike="noStrike" kern="1200" cap="none" spc="-38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important </a:t>
            </a:r>
            <a:r>
              <a:rPr kumimoji="0" lang="en-GB" sz="3200" b="0" i="0" u="none" strike="noStrike" kern="1200" cap="none" spc="-45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in</a:t>
            </a:r>
            <a:r>
              <a:rPr kumimoji="0" lang="en-GB" sz="3200" b="0" i="0" u="none" strike="noStrike" kern="1200" cap="none" spc="-758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 </a:t>
            </a:r>
            <a:r>
              <a:rPr kumimoji="0" lang="en-GB" sz="3200" b="0" i="0" u="none" strike="noStrike" kern="1200" cap="none" spc="-135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ground </a:t>
            </a:r>
            <a:r>
              <a:rPr kumimoji="0" lang="en-GB" sz="3200" b="0" i="0" u="none" strike="noStrike" kern="1200" cap="none" spc="-83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than </a:t>
            </a:r>
            <a:r>
              <a:rPr kumimoji="0" lang="en-GB" sz="3200" b="0" i="0" u="none" strike="noStrike" kern="1200" cap="none" spc="-12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arboreal </a:t>
            </a:r>
            <a:r>
              <a:rPr kumimoji="0" lang="en-GB" sz="3200" b="0" i="0" u="none" strike="noStrike" kern="1200" cap="none" spc="-248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assemblages</a:t>
            </a:r>
          </a:p>
          <a:p>
            <a:pPr marL="791528" marR="7620" lvl="0" indent="-77247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791528" algn="l"/>
                <a:tab pos="792480" algn="l"/>
              </a:tabLst>
              <a:defRPr/>
            </a:pPr>
            <a:r>
              <a:rPr kumimoji="0" lang="en-GB" sz="3200" b="0" i="0" u="none" strike="noStrike" kern="1200" cap="none" spc="-15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Vegetation </a:t>
            </a:r>
            <a:r>
              <a:rPr kumimoji="0" lang="en-GB" sz="3200" b="0" i="0" u="none" strike="noStrike" kern="1200" cap="none" spc="-12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strongly </a:t>
            </a:r>
            <a:r>
              <a:rPr kumimoji="0" lang="en-GB" sz="3200" b="0" i="0" u="none" strike="noStrike" kern="1200" cap="none" spc="-135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influences </a:t>
            </a:r>
            <a:r>
              <a:rPr kumimoji="0" lang="en-GB" sz="3200" b="0" i="0" u="none" strike="noStrike" kern="1200" cap="none" spc="-75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ant </a:t>
            </a:r>
            <a:r>
              <a:rPr kumimoji="0" lang="en-GB" sz="3200" b="0" i="0" u="none" strike="noStrike" kern="1200" cap="none" spc="-24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assemblage</a:t>
            </a:r>
            <a:r>
              <a:rPr kumimoji="0" lang="en-GB" sz="3200" b="0" i="0" u="none" strike="noStrike" kern="1200" cap="none" spc="-45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 </a:t>
            </a:r>
            <a:r>
              <a:rPr kumimoji="0" lang="en-GB" sz="3200" b="0" i="0" u="none" strike="noStrike" kern="1200" cap="none" spc="-188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ea typeface="+mn-ea"/>
                <a:cs typeface="Arial"/>
              </a:rPr>
              <a:t>dynamics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E8CB79"/>
              </a:solidFill>
              <a:effectLst/>
              <a:uLnTx/>
              <a:uFillTx/>
              <a:latin typeface="Waffle Soft" panose="020B0604020202020204" charset="0"/>
              <a:ea typeface="+mn-ea"/>
              <a:cs typeface="Arial"/>
            </a:endParaRPr>
          </a:p>
          <a:p>
            <a:pPr marL="791528" marR="7620" lvl="0" indent="-77247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791528" algn="l"/>
                <a:tab pos="792480" algn="l"/>
              </a:tabLst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E8CB79"/>
              </a:solidFill>
              <a:effectLst/>
              <a:uLnTx/>
              <a:uFillTx/>
              <a:latin typeface="Waffle Soft" panose="020B0604020202020204" charset="0"/>
              <a:ea typeface="+mn-ea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DFEF68-311C-47A5-94DD-05357D7002B4}"/>
              </a:ext>
            </a:extLst>
          </p:cNvPr>
          <p:cNvSpPr>
            <a:spLocks noChangeAspect="1"/>
          </p:cNvSpPr>
          <p:nvPr/>
        </p:nvSpPr>
        <p:spPr>
          <a:xfrm>
            <a:off x="8991600" y="-186236"/>
            <a:ext cx="15265023" cy="10659471"/>
          </a:xfrm>
          <a:prstGeom prst="ellipse">
            <a:avLst/>
          </a:prstGeom>
          <a:solidFill>
            <a:srgbClr val="E8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8275AF-2EB2-4C55-95D0-6C32524EAA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45" r="-5960"/>
          <a:stretch/>
        </p:blipFill>
        <p:spPr>
          <a:xfrm>
            <a:off x="9444822" y="262181"/>
            <a:ext cx="13342955" cy="9762638"/>
          </a:xfrm>
          <a:prstGeom prst="ellipse">
            <a:avLst/>
          </a:prstGeom>
          <a:ln w="76200">
            <a:solidFill>
              <a:srgbClr val="E8CB79"/>
            </a:solidFill>
          </a:ln>
        </p:spPr>
      </p:pic>
    </p:spTree>
    <p:extLst>
      <p:ext uri="{BB962C8B-B14F-4D97-AF65-F5344CB8AC3E}">
        <p14:creationId xmlns:p14="http://schemas.microsoft.com/office/powerpoint/2010/main" val="3241951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181100"/>
            <a:ext cx="9334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cs typeface="Waffle Soft" panose="020B0604020202020204" charset="0"/>
              </a:rPr>
              <a:t>ANTS &amp; HABITAT DISTURBANCE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1" y="4152900"/>
            <a:ext cx="628649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1510" indent="-514350" defTabSz="685800">
              <a:spcBef>
                <a:spcPts val="1583"/>
              </a:spcBef>
              <a:buFontTx/>
              <a:buChar char="•"/>
              <a:tabLst>
                <a:tab pos="651510" algn="l"/>
                <a:tab pos="652463" algn="l"/>
              </a:tabLst>
            </a:pPr>
            <a:r>
              <a:rPr lang="en-GB" sz="3000" spc="-83" dirty="0" err="1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Maputaland</a:t>
            </a:r>
            <a:r>
              <a:rPr lang="en-GB" sz="3000" spc="-83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 Sand Forest is a unique vegetation type in South Africa/Mozambique</a:t>
            </a:r>
          </a:p>
          <a:p>
            <a:pPr marL="651510" indent="-514350" defTabSz="685800">
              <a:spcBef>
                <a:spcPts val="1800"/>
              </a:spcBef>
              <a:buFontTx/>
              <a:buChar char="•"/>
              <a:tabLst>
                <a:tab pos="651510" algn="l"/>
                <a:tab pos="652463" algn="l"/>
              </a:tabLst>
            </a:pPr>
            <a:r>
              <a:rPr lang="en-GB" sz="3000" spc="-127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High levels of plant and animal endemism</a:t>
            </a:r>
          </a:p>
          <a:p>
            <a:pPr marL="651510" indent="-514350" defTabSz="685800">
              <a:spcBef>
                <a:spcPts val="1800"/>
              </a:spcBef>
              <a:buFontTx/>
              <a:buChar char="•"/>
              <a:tabLst>
                <a:tab pos="651510" algn="l"/>
                <a:tab pos="652463" algn="l"/>
              </a:tabLst>
            </a:pPr>
            <a:r>
              <a:rPr lang="en-GB" sz="3000" spc="-127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Highly impacted by elephant activity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DFEF68-311C-47A5-94DD-05357D7002B4}"/>
              </a:ext>
            </a:extLst>
          </p:cNvPr>
          <p:cNvSpPr>
            <a:spLocks noChangeAspect="1"/>
          </p:cNvSpPr>
          <p:nvPr/>
        </p:nvSpPr>
        <p:spPr>
          <a:xfrm>
            <a:off x="8991600" y="-186236"/>
            <a:ext cx="15265023" cy="10659471"/>
          </a:xfrm>
          <a:prstGeom prst="ellipse">
            <a:avLst/>
          </a:prstGeom>
          <a:solidFill>
            <a:srgbClr val="E8C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53">
            <a:extLst>
              <a:ext uri="{FF2B5EF4-FFF2-40B4-BE49-F238E27FC236}">
                <a16:creationId xmlns:a16="http://schemas.microsoft.com/office/drawing/2014/main" id="{5B78D6FF-3D83-4FB2-87BA-241F5264E76F}"/>
              </a:ext>
            </a:extLst>
          </p:cNvPr>
          <p:cNvSpPr>
            <a:spLocks noChangeAspect="1"/>
          </p:cNvSpPr>
          <p:nvPr/>
        </p:nvSpPr>
        <p:spPr>
          <a:xfrm>
            <a:off x="9372600" y="177420"/>
            <a:ext cx="14152033" cy="9932157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13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028700" y="6776461"/>
            <a:ext cx="3602725" cy="50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222DA-0DAF-F0A5-D007-46BB7EE5F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566"/>
          <a:stretch/>
        </p:blipFill>
        <p:spPr>
          <a:xfrm>
            <a:off x="873067" y="730553"/>
            <a:ext cx="5882035" cy="4185295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CEA35-CED8-E5BC-5A5F-7AC5B2ABB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76" t="202" r="26794" b="-202"/>
          <a:stretch/>
        </p:blipFill>
        <p:spPr>
          <a:xfrm>
            <a:off x="838200" y="5392840"/>
            <a:ext cx="5882035" cy="4193750"/>
          </a:xfrm>
          <a:prstGeom prst="round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4FB2FE4E-86FD-A8AD-95CC-E31D69EE0D23}"/>
              </a:ext>
            </a:extLst>
          </p:cNvPr>
          <p:cNvSpPr txBox="1"/>
          <p:nvPr/>
        </p:nvSpPr>
        <p:spPr>
          <a:xfrm>
            <a:off x="7186267" y="1769899"/>
            <a:ext cx="6096000" cy="2106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4E2"/>
                </a:solidFill>
                <a:effectLst/>
                <a:uLnTx/>
                <a:uFillTx/>
                <a:latin typeface="Waffle Soft" panose="020B0604020202020204" charset="0"/>
              </a:rPr>
              <a:t>BSc at </a:t>
            </a:r>
            <a:r>
              <a:rPr lang="en-US" sz="4800" dirty="0">
                <a:solidFill>
                  <a:srgbClr val="FFF4E2"/>
                </a:solidFill>
                <a:latin typeface="Waffle Soft" panose="020B0604020202020204" charset="0"/>
              </a:rPr>
              <a:t>Lancaster University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4FB2FE4E-86FD-A8AD-95CC-E31D69EE0D23}"/>
              </a:ext>
            </a:extLst>
          </p:cNvPr>
          <p:cNvSpPr txBox="1"/>
          <p:nvPr/>
        </p:nvSpPr>
        <p:spPr>
          <a:xfrm>
            <a:off x="7186267" y="5677891"/>
            <a:ext cx="8763000" cy="3214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4E2"/>
                </a:solidFill>
                <a:effectLst/>
                <a:uLnTx/>
                <a:uFillTx/>
                <a:latin typeface="Waffle Soft" panose="020B0604020202020204" charset="0"/>
              </a:rPr>
              <a:t>MSc at Natural History Museum &amp; 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3892760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1905000" y="468037"/>
            <a:ext cx="14478000" cy="9350926"/>
          </a:xfrm>
          <a:prstGeom prst="rect">
            <a:avLst/>
          </a:prstGeom>
          <a:blipFill>
            <a:blip r:embed="rId2" cstate="print"/>
            <a:stretch>
              <a:fillRect t="-16122"/>
            </a:stretch>
          </a:blipFill>
        </p:spPr>
        <p:txBody>
          <a:bodyPr wrap="square" lIns="0" tIns="0" rIns="0" bIns="0" rtlCol="0"/>
          <a:lstStyle/>
          <a:p>
            <a:pPr defTabSz="685800">
              <a:defRPr/>
            </a:pPr>
            <a:endParaRPr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7658100"/>
            <a:ext cx="5399723" cy="1621155"/>
          </a:xfrm>
          <a:custGeom>
            <a:avLst/>
            <a:gdLst/>
            <a:ahLst/>
            <a:cxnLst/>
            <a:rect l="l" t="t" r="r" b="b"/>
            <a:pathLst>
              <a:path w="3599815" h="1080770">
                <a:moveTo>
                  <a:pt x="3419602" y="0"/>
                </a:moveTo>
                <a:lnTo>
                  <a:pt x="180086" y="0"/>
                </a:lnTo>
                <a:lnTo>
                  <a:pt x="132213" y="6432"/>
                </a:lnTo>
                <a:lnTo>
                  <a:pt x="89195" y="24585"/>
                </a:lnTo>
                <a:lnTo>
                  <a:pt x="52747" y="52743"/>
                </a:lnTo>
                <a:lnTo>
                  <a:pt x="24588" y="89189"/>
                </a:lnTo>
                <a:lnTo>
                  <a:pt x="6433" y="132209"/>
                </a:lnTo>
                <a:lnTo>
                  <a:pt x="0" y="180086"/>
                </a:lnTo>
                <a:lnTo>
                  <a:pt x="0" y="900417"/>
                </a:lnTo>
                <a:lnTo>
                  <a:pt x="6433" y="948294"/>
                </a:lnTo>
                <a:lnTo>
                  <a:pt x="24588" y="991316"/>
                </a:lnTo>
                <a:lnTo>
                  <a:pt x="52747" y="1027766"/>
                </a:lnTo>
                <a:lnTo>
                  <a:pt x="89195" y="1055927"/>
                </a:lnTo>
                <a:lnTo>
                  <a:pt x="132213" y="1074082"/>
                </a:lnTo>
                <a:lnTo>
                  <a:pt x="180086" y="1080516"/>
                </a:lnTo>
                <a:lnTo>
                  <a:pt x="3419602" y="1080516"/>
                </a:lnTo>
                <a:lnTo>
                  <a:pt x="3467474" y="1074082"/>
                </a:lnTo>
                <a:lnTo>
                  <a:pt x="3510492" y="1055927"/>
                </a:lnTo>
                <a:lnTo>
                  <a:pt x="3546940" y="1027766"/>
                </a:lnTo>
                <a:lnTo>
                  <a:pt x="3575099" y="991316"/>
                </a:lnTo>
                <a:lnTo>
                  <a:pt x="3593254" y="948294"/>
                </a:lnTo>
                <a:lnTo>
                  <a:pt x="3599688" y="900417"/>
                </a:lnTo>
                <a:lnTo>
                  <a:pt x="3599688" y="180086"/>
                </a:lnTo>
                <a:lnTo>
                  <a:pt x="3593254" y="132209"/>
                </a:lnTo>
                <a:lnTo>
                  <a:pt x="3575099" y="89189"/>
                </a:lnTo>
                <a:lnTo>
                  <a:pt x="3546940" y="52743"/>
                </a:lnTo>
                <a:lnTo>
                  <a:pt x="3510492" y="24585"/>
                </a:lnTo>
                <a:lnTo>
                  <a:pt x="3467474" y="6432"/>
                </a:lnTo>
                <a:lnTo>
                  <a:pt x="3419602" y="0"/>
                </a:lnTo>
                <a:close/>
              </a:path>
            </a:pathLst>
          </a:custGeom>
          <a:solidFill>
            <a:srgbClr val="E8CB79"/>
          </a:solidFill>
        </p:spPr>
        <p:txBody>
          <a:bodyPr wrap="square" lIns="0" tIns="0" rIns="0" bIns="0" rtlCol="0" anchor="ctr"/>
          <a:lstStyle/>
          <a:p>
            <a:pPr algn="ctr" defTabSz="685800">
              <a:defRPr/>
            </a:pPr>
            <a:r>
              <a:rPr lang="en-GB" sz="3600" dirty="0">
                <a:solidFill>
                  <a:srgbClr val="304543"/>
                </a:solidFill>
                <a:highlight>
                  <a:srgbClr val="E8CB79"/>
                </a:highlight>
                <a:latin typeface="Waffle Soft" panose="020B0604020202020204" charset="0"/>
              </a:rPr>
              <a:t>OPEN MIXED WOODLAND</a:t>
            </a: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8845EA54-68D0-415A-AD1D-8C81995594A6}"/>
              </a:ext>
            </a:extLst>
          </p:cNvPr>
          <p:cNvSpPr/>
          <p:nvPr/>
        </p:nvSpPr>
        <p:spPr>
          <a:xfrm>
            <a:off x="11973877" y="1028700"/>
            <a:ext cx="5399723" cy="1621155"/>
          </a:xfrm>
          <a:custGeom>
            <a:avLst/>
            <a:gdLst/>
            <a:ahLst/>
            <a:cxnLst/>
            <a:rect l="l" t="t" r="r" b="b"/>
            <a:pathLst>
              <a:path w="3599815" h="1080770">
                <a:moveTo>
                  <a:pt x="3419602" y="0"/>
                </a:moveTo>
                <a:lnTo>
                  <a:pt x="180086" y="0"/>
                </a:lnTo>
                <a:lnTo>
                  <a:pt x="132213" y="6432"/>
                </a:lnTo>
                <a:lnTo>
                  <a:pt x="89195" y="24585"/>
                </a:lnTo>
                <a:lnTo>
                  <a:pt x="52747" y="52743"/>
                </a:lnTo>
                <a:lnTo>
                  <a:pt x="24588" y="89189"/>
                </a:lnTo>
                <a:lnTo>
                  <a:pt x="6433" y="132209"/>
                </a:lnTo>
                <a:lnTo>
                  <a:pt x="0" y="180086"/>
                </a:lnTo>
                <a:lnTo>
                  <a:pt x="0" y="900417"/>
                </a:lnTo>
                <a:lnTo>
                  <a:pt x="6433" y="948294"/>
                </a:lnTo>
                <a:lnTo>
                  <a:pt x="24588" y="991316"/>
                </a:lnTo>
                <a:lnTo>
                  <a:pt x="52747" y="1027766"/>
                </a:lnTo>
                <a:lnTo>
                  <a:pt x="89195" y="1055927"/>
                </a:lnTo>
                <a:lnTo>
                  <a:pt x="132213" y="1074082"/>
                </a:lnTo>
                <a:lnTo>
                  <a:pt x="180086" y="1080516"/>
                </a:lnTo>
                <a:lnTo>
                  <a:pt x="3419602" y="1080516"/>
                </a:lnTo>
                <a:lnTo>
                  <a:pt x="3467474" y="1074082"/>
                </a:lnTo>
                <a:lnTo>
                  <a:pt x="3510492" y="1055927"/>
                </a:lnTo>
                <a:lnTo>
                  <a:pt x="3546940" y="1027766"/>
                </a:lnTo>
                <a:lnTo>
                  <a:pt x="3575099" y="991316"/>
                </a:lnTo>
                <a:lnTo>
                  <a:pt x="3593254" y="948294"/>
                </a:lnTo>
                <a:lnTo>
                  <a:pt x="3599688" y="900417"/>
                </a:lnTo>
                <a:lnTo>
                  <a:pt x="3599688" y="180086"/>
                </a:lnTo>
                <a:lnTo>
                  <a:pt x="3593254" y="132209"/>
                </a:lnTo>
                <a:lnTo>
                  <a:pt x="3575099" y="89189"/>
                </a:lnTo>
                <a:lnTo>
                  <a:pt x="3546940" y="52743"/>
                </a:lnTo>
                <a:lnTo>
                  <a:pt x="3510492" y="24585"/>
                </a:lnTo>
                <a:lnTo>
                  <a:pt x="3467474" y="6432"/>
                </a:lnTo>
                <a:lnTo>
                  <a:pt x="3419602" y="0"/>
                </a:lnTo>
                <a:close/>
              </a:path>
            </a:pathLst>
          </a:custGeom>
          <a:solidFill>
            <a:srgbClr val="99B674"/>
          </a:solidFill>
        </p:spPr>
        <p:txBody>
          <a:bodyPr wrap="square" lIns="0" tIns="0" rIns="0" bIns="0" rtlCol="0" anchor="ctr"/>
          <a:lstStyle/>
          <a:p>
            <a:pPr algn="ctr" defTabSz="685800">
              <a:defRPr/>
            </a:pPr>
            <a:r>
              <a:rPr lang="en-GB" sz="3600" dirty="0">
                <a:solidFill>
                  <a:srgbClr val="304543"/>
                </a:solidFill>
                <a:latin typeface="Waffle Soft" panose="020B0604020202020204" charset="0"/>
              </a:rPr>
              <a:t>SAND FOREST</a:t>
            </a:r>
          </a:p>
        </p:txBody>
      </p:sp>
    </p:spTree>
    <p:extLst>
      <p:ext uri="{BB962C8B-B14F-4D97-AF65-F5344CB8AC3E}">
        <p14:creationId xmlns:p14="http://schemas.microsoft.com/office/powerpoint/2010/main" val="2056452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6">
            <a:extLst>
              <a:ext uri="{FF2B5EF4-FFF2-40B4-BE49-F238E27FC236}">
                <a16:creationId xmlns:a16="http://schemas.microsoft.com/office/drawing/2014/main" id="{8845EA54-68D0-415A-AD1D-8C81995594A6}"/>
              </a:ext>
            </a:extLst>
          </p:cNvPr>
          <p:cNvSpPr/>
          <p:nvPr/>
        </p:nvSpPr>
        <p:spPr>
          <a:xfrm>
            <a:off x="2108812" y="1119389"/>
            <a:ext cx="5399723" cy="1621155"/>
          </a:xfrm>
          <a:custGeom>
            <a:avLst/>
            <a:gdLst/>
            <a:ahLst/>
            <a:cxnLst/>
            <a:rect l="l" t="t" r="r" b="b"/>
            <a:pathLst>
              <a:path w="3599815" h="1080770">
                <a:moveTo>
                  <a:pt x="3419602" y="0"/>
                </a:moveTo>
                <a:lnTo>
                  <a:pt x="180086" y="0"/>
                </a:lnTo>
                <a:lnTo>
                  <a:pt x="132213" y="6432"/>
                </a:lnTo>
                <a:lnTo>
                  <a:pt x="89195" y="24585"/>
                </a:lnTo>
                <a:lnTo>
                  <a:pt x="52747" y="52743"/>
                </a:lnTo>
                <a:lnTo>
                  <a:pt x="24588" y="89189"/>
                </a:lnTo>
                <a:lnTo>
                  <a:pt x="6433" y="132209"/>
                </a:lnTo>
                <a:lnTo>
                  <a:pt x="0" y="180086"/>
                </a:lnTo>
                <a:lnTo>
                  <a:pt x="0" y="900417"/>
                </a:lnTo>
                <a:lnTo>
                  <a:pt x="6433" y="948294"/>
                </a:lnTo>
                <a:lnTo>
                  <a:pt x="24588" y="991316"/>
                </a:lnTo>
                <a:lnTo>
                  <a:pt x="52747" y="1027766"/>
                </a:lnTo>
                <a:lnTo>
                  <a:pt x="89195" y="1055927"/>
                </a:lnTo>
                <a:lnTo>
                  <a:pt x="132213" y="1074082"/>
                </a:lnTo>
                <a:lnTo>
                  <a:pt x="180086" y="1080516"/>
                </a:lnTo>
                <a:lnTo>
                  <a:pt x="3419602" y="1080516"/>
                </a:lnTo>
                <a:lnTo>
                  <a:pt x="3467474" y="1074082"/>
                </a:lnTo>
                <a:lnTo>
                  <a:pt x="3510492" y="1055927"/>
                </a:lnTo>
                <a:lnTo>
                  <a:pt x="3546940" y="1027766"/>
                </a:lnTo>
                <a:lnTo>
                  <a:pt x="3575099" y="991316"/>
                </a:lnTo>
                <a:lnTo>
                  <a:pt x="3593254" y="948294"/>
                </a:lnTo>
                <a:lnTo>
                  <a:pt x="3599688" y="900417"/>
                </a:lnTo>
                <a:lnTo>
                  <a:pt x="3599688" y="180086"/>
                </a:lnTo>
                <a:lnTo>
                  <a:pt x="3593254" y="132209"/>
                </a:lnTo>
                <a:lnTo>
                  <a:pt x="3575099" y="89189"/>
                </a:lnTo>
                <a:lnTo>
                  <a:pt x="3546940" y="52743"/>
                </a:lnTo>
                <a:lnTo>
                  <a:pt x="3510492" y="24585"/>
                </a:lnTo>
                <a:lnTo>
                  <a:pt x="3467474" y="6432"/>
                </a:lnTo>
                <a:lnTo>
                  <a:pt x="3419602" y="0"/>
                </a:lnTo>
                <a:close/>
              </a:path>
            </a:pathLst>
          </a:custGeom>
          <a:solidFill>
            <a:srgbClr val="99B674"/>
          </a:solidFill>
        </p:spPr>
        <p:txBody>
          <a:bodyPr wrap="square" lIns="0" tIns="0" rIns="0" bIns="0" rtlCol="0" anchor="ctr"/>
          <a:lstStyle/>
          <a:p>
            <a:pPr algn="ctr" defTabSz="685800">
              <a:defRPr/>
            </a:pPr>
            <a:r>
              <a:rPr lang="en-GB" sz="3600" dirty="0">
                <a:solidFill>
                  <a:srgbClr val="304543"/>
                </a:solidFill>
                <a:latin typeface="Waffle Soft" panose="020B0604020202020204" charset="0"/>
              </a:rPr>
              <a:t>ELEPHANT DISTURBED SAND FOREST (OPEN)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F6B5AD5-A0AE-4F18-B90D-5C48C5CA7374}"/>
              </a:ext>
            </a:extLst>
          </p:cNvPr>
          <p:cNvSpPr>
            <a:spLocks noChangeAspect="1"/>
          </p:cNvSpPr>
          <p:nvPr/>
        </p:nvSpPr>
        <p:spPr>
          <a:xfrm>
            <a:off x="9448800" y="3114983"/>
            <a:ext cx="8173347" cy="613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defRPr/>
            </a:pPr>
            <a:endParaRPr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20D27FC-952A-452D-AF77-A87ABB987E03}"/>
              </a:ext>
            </a:extLst>
          </p:cNvPr>
          <p:cNvSpPr>
            <a:spLocks noChangeAspect="1"/>
          </p:cNvSpPr>
          <p:nvPr/>
        </p:nvSpPr>
        <p:spPr>
          <a:xfrm>
            <a:off x="776763" y="3114983"/>
            <a:ext cx="8063823" cy="60394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defRPr/>
            </a:pPr>
            <a:endParaRPr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DE0F807-F343-4071-841E-665825859102}"/>
              </a:ext>
            </a:extLst>
          </p:cNvPr>
          <p:cNvSpPr/>
          <p:nvPr/>
        </p:nvSpPr>
        <p:spPr>
          <a:xfrm>
            <a:off x="10835611" y="1119389"/>
            <a:ext cx="5399723" cy="1621155"/>
          </a:xfrm>
          <a:custGeom>
            <a:avLst/>
            <a:gdLst/>
            <a:ahLst/>
            <a:cxnLst/>
            <a:rect l="l" t="t" r="r" b="b"/>
            <a:pathLst>
              <a:path w="3599815" h="1080770">
                <a:moveTo>
                  <a:pt x="3419602" y="0"/>
                </a:moveTo>
                <a:lnTo>
                  <a:pt x="180086" y="0"/>
                </a:lnTo>
                <a:lnTo>
                  <a:pt x="132213" y="6432"/>
                </a:lnTo>
                <a:lnTo>
                  <a:pt x="89195" y="24585"/>
                </a:lnTo>
                <a:lnTo>
                  <a:pt x="52747" y="52743"/>
                </a:lnTo>
                <a:lnTo>
                  <a:pt x="24588" y="89189"/>
                </a:lnTo>
                <a:lnTo>
                  <a:pt x="6433" y="132209"/>
                </a:lnTo>
                <a:lnTo>
                  <a:pt x="0" y="180086"/>
                </a:lnTo>
                <a:lnTo>
                  <a:pt x="0" y="900417"/>
                </a:lnTo>
                <a:lnTo>
                  <a:pt x="6433" y="948294"/>
                </a:lnTo>
                <a:lnTo>
                  <a:pt x="24588" y="991316"/>
                </a:lnTo>
                <a:lnTo>
                  <a:pt x="52747" y="1027766"/>
                </a:lnTo>
                <a:lnTo>
                  <a:pt x="89195" y="1055927"/>
                </a:lnTo>
                <a:lnTo>
                  <a:pt x="132213" y="1074082"/>
                </a:lnTo>
                <a:lnTo>
                  <a:pt x="180086" y="1080516"/>
                </a:lnTo>
                <a:lnTo>
                  <a:pt x="3419602" y="1080516"/>
                </a:lnTo>
                <a:lnTo>
                  <a:pt x="3467474" y="1074082"/>
                </a:lnTo>
                <a:lnTo>
                  <a:pt x="3510492" y="1055927"/>
                </a:lnTo>
                <a:lnTo>
                  <a:pt x="3546940" y="1027766"/>
                </a:lnTo>
                <a:lnTo>
                  <a:pt x="3575099" y="991316"/>
                </a:lnTo>
                <a:lnTo>
                  <a:pt x="3593254" y="948294"/>
                </a:lnTo>
                <a:lnTo>
                  <a:pt x="3599688" y="900417"/>
                </a:lnTo>
                <a:lnTo>
                  <a:pt x="3599688" y="180086"/>
                </a:lnTo>
                <a:lnTo>
                  <a:pt x="3593254" y="132209"/>
                </a:lnTo>
                <a:lnTo>
                  <a:pt x="3575099" y="89189"/>
                </a:lnTo>
                <a:lnTo>
                  <a:pt x="3546940" y="52743"/>
                </a:lnTo>
                <a:lnTo>
                  <a:pt x="3510492" y="24585"/>
                </a:lnTo>
                <a:lnTo>
                  <a:pt x="3467474" y="6432"/>
                </a:lnTo>
                <a:lnTo>
                  <a:pt x="3419602" y="0"/>
                </a:lnTo>
                <a:close/>
              </a:path>
            </a:pathLst>
          </a:custGeom>
          <a:solidFill>
            <a:srgbClr val="99B674"/>
          </a:solidFill>
        </p:spPr>
        <p:txBody>
          <a:bodyPr wrap="square" lIns="0" tIns="0" rIns="0" bIns="0" rtlCol="0" anchor="ctr"/>
          <a:lstStyle/>
          <a:p>
            <a:pPr algn="ctr" defTabSz="685800">
              <a:defRPr/>
            </a:pPr>
            <a:r>
              <a:rPr lang="en-GB" sz="3600" dirty="0">
                <a:solidFill>
                  <a:srgbClr val="304543"/>
                </a:solidFill>
                <a:latin typeface="Waffle Soft" panose="020B0604020202020204" charset="0"/>
              </a:rPr>
              <a:t>UNDISTURBED SAND FOREST (CLOSED)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85B1351A-863F-E252-CF0C-E23E36EA60BD}"/>
              </a:ext>
            </a:extLst>
          </p:cNvPr>
          <p:cNvSpPr/>
          <p:nvPr/>
        </p:nvSpPr>
        <p:spPr>
          <a:xfrm>
            <a:off x="280012" y="2400300"/>
            <a:ext cx="3657600" cy="2933700"/>
          </a:xfrm>
          <a:custGeom>
            <a:avLst/>
            <a:gdLst/>
            <a:ahLst/>
            <a:cxnLst/>
            <a:rect l="l" t="t" r="r" b="b"/>
            <a:pathLst>
              <a:path w="5418338" h="4354374">
                <a:moveTo>
                  <a:pt x="5418339" y="0"/>
                </a:moveTo>
                <a:lnTo>
                  <a:pt x="0" y="0"/>
                </a:lnTo>
                <a:lnTo>
                  <a:pt x="0" y="4354374"/>
                </a:lnTo>
                <a:lnTo>
                  <a:pt x="5418339" y="4354374"/>
                </a:lnTo>
                <a:lnTo>
                  <a:pt x="54183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04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181100"/>
            <a:ext cx="9334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cs typeface="Waffle Soft" panose="020B0604020202020204" charset="0"/>
              </a:rPr>
              <a:t>CITIZEN SCIENCE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9671" y="2412206"/>
            <a:ext cx="68489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7160" defTabSz="685800">
              <a:spcBef>
                <a:spcPts val="1800"/>
              </a:spcBef>
              <a:tabLst>
                <a:tab pos="651510" algn="l"/>
                <a:tab pos="652463" algn="l"/>
              </a:tabLst>
            </a:pPr>
            <a:r>
              <a:rPr lang="en-GB" sz="4800" spc="-127" dirty="0">
                <a:solidFill>
                  <a:srgbClr val="E8CB79"/>
                </a:solidFill>
                <a:latin typeface="Waffle Soft" panose="020B0604020202020204" charset="0"/>
                <a:cs typeface="Waffle Soft" panose="020B0604020202020204" charset="0"/>
              </a:rPr>
              <a:t>Baboon Spider Atlas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11FF6-60BF-48B0-903F-744DCAA891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0" y="0"/>
            <a:ext cx="7715250" cy="10287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C244783-5B64-CAE0-73F2-662FDF5E2B55}"/>
              </a:ext>
            </a:extLst>
          </p:cNvPr>
          <p:cNvSpPr/>
          <p:nvPr/>
        </p:nvSpPr>
        <p:spPr>
          <a:xfrm>
            <a:off x="2890930" y="4616939"/>
            <a:ext cx="3420000" cy="3420000"/>
          </a:xfrm>
          <a:prstGeom prst="ellipse">
            <a:avLst/>
          </a:prstGeom>
          <a:noFill/>
          <a:ln w="215900">
            <a:solidFill>
              <a:srgbClr val="E8C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85680E-215C-E572-9F13-9815E3CC7A22}"/>
              </a:ext>
            </a:extLst>
          </p:cNvPr>
          <p:cNvSpPr>
            <a:spLocks noChangeAspect="1"/>
          </p:cNvSpPr>
          <p:nvPr/>
        </p:nvSpPr>
        <p:spPr>
          <a:xfrm>
            <a:off x="5540011" y="5246939"/>
            <a:ext cx="2160000" cy="2160000"/>
          </a:xfrm>
          <a:prstGeom prst="ellipse">
            <a:avLst/>
          </a:prstGeom>
          <a:solidFill>
            <a:srgbClr val="99B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F1E2A0"/>
                </a:solidFill>
                <a:latin typeface="Gill Sans MT" panose="020B0502020104020203" pitchFamily="34" charset="0"/>
                <a:ea typeface="Yu Gothic Medium" panose="020B0500000000000000" pitchFamily="34" charset="-128"/>
              </a:rPr>
              <a:t>PHOTO</a:t>
            </a:r>
          </a:p>
          <a:p>
            <a:pPr algn="ctr"/>
            <a:r>
              <a:rPr lang="en-GB" sz="2800" dirty="0">
                <a:solidFill>
                  <a:srgbClr val="F1E2A0"/>
                </a:solidFill>
                <a:latin typeface="Gill Sans MT" panose="020B0502020104020203" pitchFamily="34" charset="0"/>
                <a:ea typeface="Yu Gothic Medium" panose="020B0500000000000000" pitchFamily="34" charset="-128"/>
              </a:rPr>
              <a:t>GRAPH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258DEF-1631-D0AC-53D9-E9D20ED36CD4}"/>
              </a:ext>
            </a:extLst>
          </p:cNvPr>
          <p:cNvSpPr>
            <a:spLocks noChangeAspect="1"/>
          </p:cNvSpPr>
          <p:nvPr/>
        </p:nvSpPr>
        <p:spPr>
          <a:xfrm>
            <a:off x="3502528" y="6812376"/>
            <a:ext cx="2160000" cy="2160000"/>
          </a:xfrm>
          <a:prstGeom prst="ellipse">
            <a:avLst/>
          </a:prstGeom>
          <a:solidFill>
            <a:srgbClr val="99B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F1E2A0"/>
                </a:solidFill>
                <a:latin typeface="Gill Sans MT" panose="020B0502020104020203" pitchFamily="34" charset="0"/>
                <a:ea typeface="Yu Gothic Medium" panose="020B0500000000000000" pitchFamily="34" charset="-128"/>
              </a:rPr>
              <a:t>SOCIAL MEDIA POST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E45F41-32A4-C35B-28C9-E67DCD4E038F}"/>
              </a:ext>
            </a:extLst>
          </p:cNvPr>
          <p:cNvSpPr/>
          <p:nvPr/>
        </p:nvSpPr>
        <p:spPr>
          <a:xfrm>
            <a:off x="3048000" y="4762500"/>
            <a:ext cx="613849" cy="762000"/>
          </a:xfrm>
          <a:prstGeom prst="rect">
            <a:avLst/>
          </a:prstGeom>
          <a:solidFill>
            <a:srgbClr val="3045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0EF563-182A-4A69-97FF-D9BE1805B95B}"/>
              </a:ext>
            </a:extLst>
          </p:cNvPr>
          <p:cNvSpPr>
            <a:spLocks noChangeAspect="1"/>
          </p:cNvSpPr>
          <p:nvPr/>
        </p:nvSpPr>
        <p:spPr>
          <a:xfrm>
            <a:off x="3520930" y="3924300"/>
            <a:ext cx="2160000" cy="2160000"/>
          </a:xfrm>
          <a:prstGeom prst="ellipse">
            <a:avLst/>
          </a:prstGeom>
          <a:solidFill>
            <a:srgbClr val="99B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F1E2A0"/>
                </a:solidFill>
                <a:latin typeface="Gill Sans MT" panose="020B0502020104020203" pitchFamily="34" charset="0"/>
                <a:ea typeface="Yu Gothic Medium" panose="020B0500000000000000" pitchFamily="34" charset="-128"/>
              </a:rPr>
              <a:t>FEAR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6D1360-E7DC-FA18-6B49-7F421FEF8231}"/>
              </a:ext>
            </a:extLst>
          </p:cNvPr>
          <p:cNvSpPr>
            <a:spLocks noChangeAspect="1"/>
          </p:cNvSpPr>
          <p:nvPr/>
        </p:nvSpPr>
        <p:spPr>
          <a:xfrm>
            <a:off x="1501849" y="5214429"/>
            <a:ext cx="2160000" cy="2160000"/>
          </a:xfrm>
          <a:prstGeom prst="ellipse">
            <a:avLst/>
          </a:prstGeom>
          <a:solidFill>
            <a:srgbClr val="99B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F1E2A0"/>
                </a:solidFill>
                <a:latin typeface="Gill Sans MT" panose="020B0502020104020203" pitchFamily="34" charset="0"/>
                <a:ea typeface="Yu Gothic Medium" panose="020B0500000000000000" pitchFamily="34" charset="-128"/>
              </a:rPr>
              <a:t>BABOON SPIDER ATLAS</a:t>
            </a:r>
          </a:p>
        </p:txBody>
      </p:sp>
    </p:spTree>
    <p:extLst>
      <p:ext uri="{BB962C8B-B14F-4D97-AF65-F5344CB8AC3E}">
        <p14:creationId xmlns:p14="http://schemas.microsoft.com/office/powerpoint/2010/main" val="2300324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D9A23F17-82A9-2D41-4041-1E022AA98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571500"/>
            <a:ext cx="9017037" cy="5073063"/>
          </a:xfrm>
          <a:prstGeom prst="rect">
            <a:avLst/>
          </a:prstGeom>
        </p:spPr>
      </p:pic>
      <p:pic>
        <p:nvPicPr>
          <p:cNvPr id="4" name="Picture 3" descr="A picture containing outdoor, snow, nature, mountain">
            <a:extLst>
              <a:ext uri="{FF2B5EF4-FFF2-40B4-BE49-F238E27FC236}">
                <a16:creationId xmlns:a16="http://schemas.microsoft.com/office/drawing/2014/main" id="{3AD70118-7D43-4D07-A4BA-C939BB4089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0" y="3714750"/>
            <a:ext cx="8276545" cy="62865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A11D987-108C-5FFC-E6A4-01BB1EDB9E0C}"/>
              </a:ext>
            </a:extLst>
          </p:cNvPr>
          <p:cNvSpPr txBox="1"/>
          <p:nvPr/>
        </p:nvSpPr>
        <p:spPr>
          <a:xfrm>
            <a:off x="9753600" y="419100"/>
            <a:ext cx="9334500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E8CB79"/>
                </a:solidFill>
                <a:effectLst/>
                <a:uLnTx/>
                <a:uFillTx/>
                <a:latin typeface="Waffle Soft" panose="020B0604020202020204" charset="0"/>
                <a:cs typeface="Waffle Soft" panose="020B0604020202020204" charset="0"/>
              </a:rPr>
              <a:t>ANTS &amp; ELEVATIONAL GRADIENTS</a:t>
            </a:r>
          </a:p>
        </p:txBody>
      </p:sp>
      <p:pic>
        <p:nvPicPr>
          <p:cNvPr id="6" name="Picture 5" descr="A person holding a snowball&#10;&#10;Description automatically generated">
            <a:extLst>
              <a:ext uri="{FF2B5EF4-FFF2-40B4-BE49-F238E27FC236}">
                <a16:creationId xmlns:a16="http://schemas.microsoft.com/office/drawing/2014/main" id="{098277CD-8961-12A3-D513-08FDB0F7E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93" y="5909733"/>
            <a:ext cx="2305844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5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25828" y="0"/>
            <a:ext cx="8162172" cy="10287000"/>
            <a:chOff x="0" y="0"/>
            <a:chExt cx="21497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9708" cy="2709333"/>
            </a:xfrm>
            <a:custGeom>
              <a:avLst/>
              <a:gdLst/>
              <a:ahLst/>
              <a:cxnLst/>
              <a:rect l="l" t="t" r="r" b="b"/>
              <a:pathLst>
                <a:path w="2149708" h="2709333">
                  <a:moveTo>
                    <a:pt x="0" y="0"/>
                  </a:moveTo>
                  <a:lnTo>
                    <a:pt x="2149708" y="0"/>
                  </a:lnTo>
                  <a:lnTo>
                    <a:pt x="21497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62F3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4970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1985" y="1969789"/>
            <a:ext cx="8583813" cy="242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37" b="0" i="0" u="none" strike="noStrike" kern="1200" cap="none" spc="0" normalizeH="0" baseline="0" noProof="0" dirty="0">
                <a:ln>
                  <a:noFill/>
                </a:ln>
                <a:solidFill>
                  <a:srgbClr val="262F33"/>
                </a:solidFill>
                <a:effectLst/>
                <a:uLnTx/>
                <a:uFillTx/>
                <a:latin typeface="Waffle Soft" panose="020B0604020202020204" charset="0"/>
                <a:cs typeface="Waffle Soft" panose="020B0604020202020204" charset="0"/>
              </a:rPr>
              <a:t>ANTS</a:t>
            </a:r>
          </a:p>
        </p:txBody>
      </p:sp>
      <p:pic>
        <p:nvPicPr>
          <p:cNvPr id="21" name="Picture 2" descr="https://m.media-amazon.com/images/I/712SR0vE7KL._SL1500_.jpg">
            <a:extLst>
              <a:ext uri="{FF2B5EF4-FFF2-40B4-BE49-F238E27FC236}">
                <a16:creationId xmlns:a16="http://schemas.microsoft.com/office/drawing/2014/main" id="{18D2C104-A9D9-4AE2-A7D7-AE5F6A3BB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047" y="0"/>
            <a:ext cx="9174953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F0CFECD-0176-4E16-B12C-4C00E453656C}"/>
              </a:ext>
            </a:extLst>
          </p:cNvPr>
          <p:cNvSpPr/>
          <p:nvPr/>
        </p:nvSpPr>
        <p:spPr>
          <a:xfrm>
            <a:off x="933235" y="4037599"/>
            <a:ext cx="45842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rgbClr val="262F33"/>
                </a:solidFill>
                <a:latin typeface="Waffle Soft" panose="020B0604020202020204" charset="0"/>
                <a:cs typeface="Waffle Soft" panose="020B0604020202020204" charset="0"/>
              </a:rPr>
              <a:t>A VISUAL GUIDE</a:t>
            </a:r>
          </a:p>
        </p:txBody>
      </p:sp>
      <p:sp>
        <p:nvSpPr>
          <p:cNvPr id="6" name="Freeform 28">
            <a:extLst>
              <a:ext uri="{FF2B5EF4-FFF2-40B4-BE49-F238E27FC236}">
                <a16:creationId xmlns:a16="http://schemas.microsoft.com/office/drawing/2014/main" id="{C61D2396-66BB-9013-6A22-946B835AB4F1}"/>
              </a:ext>
            </a:extLst>
          </p:cNvPr>
          <p:cNvSpPr/>
          <p:nvPr/>
        </p:nvSpPr>
        <p:spPr>
          <a:xfrm rot="188658">
            <a:off x="-561186" y="8045174"/>
            <a:ext cx="5846774" cy="2492787"/>
          </a:xfrm>
          <a:custGeom>
            <a:avLst/>
            <a:gdLst/>
            <a:ahLst/>
            <a:cxnLst/>
            <a:rect l="l" t="t" r="r" b="b"/>
            <a:pathLst>
              <a:path w="1384063" h="1029239">
                <a:moveTo>
                  <a:pt x="0" y="0"/>
                </a:moveTo>
                <a:lnTo>
                  <a:pt x="1384063" y="0"/>
                </a:lnTo>
                <a:lnTo>
                  <a:pt x="1384063" y="1029240"/>
                </a:lnTo>
                <a:lnTo>
                  <a:pt x="0" y="1029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F71EB241-9F7C-0CF8-158F-D004D83A617B}"/>
              </a:ext>
            </a:extLst>
          </p:cNvPr>
          <p:cNvSpPr>
            <a:spLocks noChangeAspect="1"/>
          </p:cNvSpPr>
          <p:nvPr/>
        </p:nvSpPr>
        <p:spPr>
          <a:xfrm>
            <a:off x="152400" y="6459352"/>
            <a:ext cx="3736880" cy="3952469"/>
          </a:xfrm>
          <a:custGeom>
            <a:avLst/>
            <a:gdLst/>
            <a:ahLst/>
            <a:cxnLst/>
            <a:rect l="l" t="t" r="r" b="b"/>
            <a:pathLst>
              <a:path w="1223513" h="1294100">
                <a:moveTo>
                  <a:pt x="0" y="0"/>
                </a:moveTo>
                <a:lnTo>
                  <a:pt x="1223513" y="0"/>
                </a:lnTo>
                <a:lnTo>
                  <a:pt x="1223513" y="1294101"/>
                </a:lnTo>
                <a:lnTo>
                  <a:pt x="0" y="1294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C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hneumonidae">
            <a:extLst>
              <a:ext uri="{FF2B5EF4-FFF2-40B4-BE49-F238E27FC236}">
                <a16:creationId xmlns:a16="http://schemas.microsoft.com/office/drawing/2014/main" id="{ED14C8A8-2345-BF3D-47C4-8DE7B916A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t="12485" r="10547" b="15299"/>
          <a:stretch/>
        </p:blipFill>
        <p:spPr bwMode="auto">
          <a:xfrm>
            <a:off x="685800" y="518637"/>
            <a:ext cx="16916400" cy="9249725"/>
          </a:xfrm>
          <a:prstGeom prst="roundRect">
            <a:avLst/>
          </a:prstGeom>
          <a:solidFill>
            <a:srgbClr val="E8CB79"/>
          </a:solidFill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4FB2FE4E-86FD-A8AD-95CC-E31D69EE0D23}"/>
              </a:ext>
            </a:extLst>
          </p:cNvPr>
          <p:cNvSpPr txBox="1"/>
          <p:nvPr/>
        </p:nvSpPr>
        <p:spPr>
          <a:xfrm>
            <a:off x="1752600" y="1028700"/>
            <a:ext cx="9012115" cy="4420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304543"/>
                </a:solidFill>
                <a:effectLst/>
                <a:uLnTx/>
                <a:uFillTx/>
                <a:latin typeface="Waffle Soft" panose="020B0604020202020204" charset="0"/>
              </a:rPr>
              <a:t>BERGMANN’S RULE IN PARASITOID WASPS</a:t>
            </a:r>
          </a:p>
        </p:txBody>
      </p:sp>
    </p:spTree>
    <p:extLst>
      <p:ext uri="{BB962C8B-B14F-4D97-AF65-F5344CB8AC3E}">
        <p14:creationId xmlns:p14="http://schemas.microsoft.com/office/powerpoint/2010/main" val="11094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028700" y="6776461"/>
            <a:ext cx="3602725" cy="50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4FB2FE4E-86FD-A8AD-95CC-E31D69EE0D23}"/>
              </a:ext>
            </a:extLst>
          </p:cNvPr>
          <p:cNvSpPr txBox="1"/>
          <p:nvPr/>
        </p:nvSpPr>
        <p:spPr>
          <a:xfrm>
            <a:off x="7848600" y="1828800"/>
            <a:ext cx="5867400" cy="2106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4E2"/>
                </a:solidFill>
                <a:effectLst/>
                <a:uLnTx/>
                <a:uFillTx/>
                <a:latin typeface="Waffle Soft" panose="020B0604020202020204" charset="0"/>
              </a:rPr>
              <a:t>PhD at Reading University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C3502-BD57-7258-D645-E656BA2B2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r="579"/>
          <a:stretch/>
        </p:blipFill>
        <p:spPr>
          <a:xfrm>
            <a:off x="685800" y="620702"/>
            <a:ext cx="6705600" cy="4522798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309D0-F47A-02A4-C441-7E5FAF448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" r="1974"/>
          <a:stretch/>
        </p:blipFill>
        <p:spPr>
          <a:xfrm>
            <a:off x="685800" y="5295900"/>
            <a:ext cx="6705600" cy="4641775"/>
          </a:xfrm>
          <a:prstGeom prst="round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4FB2FE4E-86FD-A8AD-95CC-E31D69EE0D23}"/>
              </a:ext>
            </a:extLst>
          </p:cNvPr>
          <p:cNvSpPr txBox="1"/>
          <p:nvPr/>
        </p:nvSpPr>
        <p:spPr>
          <a:xfrm>
            <a:off x="7848600" y="6321560"/>
            <a:ext cx="9636368" cy="259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FF4E2"/>
                </a:solidFill>
                <a:effectLst/>
                <a:uLnTx/>
                <a:uFillTx/>
                <a:latin typeface="Waffle Soft" panose="020B0604020202020204" charset="0"/>
              </a:rPr>
              <a:t>Endeavour Visiting Fellow at Western Sydney University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3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028700" y="6776461"/>
            <a:ext cx="3602725" cy="50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4FB2FE4E-86FD-A8AD-95CC-E31D69EE0D23}"/>
              </a:ext>
            </a:extLst>
          </p:cNvPr>
          <p:cNvSpPr txBox="1"/>
          <p:nvPr/>
        </p:nvSpPr>
        <p:spPr>
          <a:xfrm>
            <a:off x="13944600" y="1495770"/>
            <a:ext cx="3505200" cy="7295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304543"/>
                </a:solidFill>
                <a:effectLst/>
                <a:uLnTx/>
                <a:uFillTx/>
                <a:latin typeface="Waffle Soft" panose="020B0604020202020204" charset="0"/>
              </a:rPr>
              <a:t>Ant communities in eucalyptus woodland under enriched CO2 regimes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193FA-6353-5B87-D3A6-85017E12F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18" y="923906"/>
            <a:ext cx="12658782" cy="843918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7338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028700" y="6776461"/>
            <a:ext cx="3602725" cy="50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4FB2FE4E-86FD-A8AD-95CC-E31D69EE0D23}"/>
              </a:ext>
            </a:extLst>
          </p:cNvPr>
          <p:cNvSpPr txBox="1"/>
          <p:nvPr/>
        </p:nvSpPr>
        <p:spPr>
          <a:xfrm>
            <a:off x="8228288" y="1752528"/>
            <a:ext cx="8382000" cy="3214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FF4E2"/>
                </a:solidFill>
                <a:effectLst/>
                <a:uLnTx/>
                <a:uFillTx/>
                <a:latin typeface="Waffle Soft" panose="020B0604020202020204" charset="0"/>
              </a:rPr>
              <a:t>Postdoctoral fellow at University of Pretoria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FF4E2"/>
              </a:solidFill>
              <a:effectLst/>
              <a:uLnTx/>
              <a:uFillTx/>
              <a:latin typeface="Waffle Sof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88DD5-A458-FFD3-AC4E-607F99B50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" b="3339"/>
          <a:stretch/>
        </p:blipFill>
        <p:spPr>
          <a:xfrm>
            <a:off x="1501181" y="702424"/>
            <a:ext cx="6300000" cy="4198281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75960-A3DB-D6A8-AB7D-812F2C9F9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3" b="12089"/>
          <a:stretch/>
        </p:blipFill>
        <p:spPr>
          <a:xfrm>
            <a:off x="1501181" y="5346403"/>
            <a:ext cx="6300000" cy="4200073"/>
          </a:xfrm>
          <a:prstGeom prst="round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4FB2FE4E-86FD-A8AD-95CC-E31D69EE0D23}"/>
              </a:ext>
            </a:extLst>
          </p:cNvPr>
          <p:cNvSpPr txBox="1"/>
          <p:nvPr/>
        </p:nvSpPr>
        <p:spPr>
          <a:xfrm>
            <a:off x="8238839" y="5776992"/>
            <a:ext cx="8677561" cy="3214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sz="4800" dirty="0">
                <a:solidFill>
                  <a:srgbClr val="FFF4E2"/>
                </a:solidFill>
                <a:latin typeface="Waffle Soft" panose="020B0604020202020204" charset="0"/>
              </a:rPr>
              <a:t>Senior Lecturer in Entomology at 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FF4E2"/>
                </a:solidFill>
                <a:effectLst/>
                <a:uLnTx/>
                <a:uFillTx/>
                <a:latin typeface="Waffle Soft" panose="020B0604020202020204" charset="0"/>
              </a:rPr>
              <a:t>Harper Adams University</a:t>
            </a:r>
          </a:p>
        </p:txBody>
      </p:sp>
    </p:spTree>
    <p:extLst>
      <p:ext uri="{BB962C8B-B14F-4D97-AF65-F5344CB8AC3E}">
        <p14:creationId xmlns:p14="http://schemas.microsoft.com/office/powerpoint/2010/main" val="103082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3"/>
          <p:cNvSpPr/>
          <p:nvPr/>
        </p:nvSpPr>
        <p:spPr>
          <a:xfrm>
            <a:off x="11406466" y="465294"/>
            <a:ext cx="9375640" cy="10170813"/>
          </a:xfrm>
          <a:custGeom>
            <a:avLst/>
            <a:gdLst/>
            <a:ahLst/>
            <a:cxnLst/>
            <a:rect l="l" t="t" r="r" b="b"/>
            <a:pathLst>
              <a:path w="9375640" h="10170813">
                <a:moveTo>
                  <a:pt x="0" y="0"/>
                </a:moveTo>
                <a:lnTo>
                  <a:pt x="9375640" y="0"/>
                </a:lnTo>
                <a:lnTo>
                  <a:pt x="9375640" y="10170813"/>
                </a:lnTo>
                <a:lnTo>
                  <a:pt x="0" y="1017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4" name="Freeform 34"/>
          <p:cNvSpPr/>
          <p:nvPr/>
        </p:nvSpPr>
        <p:spPr>
          <a:xfrm>
            <a:off x="16471354" y="8399913"/>
            <a:ext cx="3007107" cy="2236194"/>
          </a:xfrm>
          <a:custGeom>
            <a:avLst/>
            <a:gdLst/>
            <a:ahLst/>
            <a:cxnLst/>
            <a:rect l="l" t="t" r="r" b="b"/>
            <a:pathLst>
              <a:path w="3007107" h="2236194">
                <a:moveTo>
                  <a:pt x="0" y="0"/>
                </a:moveTo>
                <a:lnTo>
                  <a:pt x="3007107" y="0"/>
                </a:lnTo>
                <a:lnTo>
                  <a:pt x="3007107" y="2236194"/>
                </a:lnTo>
                <a:lnTo>
                  <a:pt x="0" y="22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5" name="Freeform 35"/>
          <p:cNvSpPr/>
          <p:nvPr/>
        </p:nvSpPr>
        <p:spPr>
          <a:xfrm>
            <a:off x="11512455" y="7062614"/>
            <a:ext cx="5746845" cy="3573493"/>
          </a:xfrm>
          <a:custGeom>
            <a:avLst/>
            <a:gdLst/>
            <a:ahLst/>
            <a:cxnLst/>
            <a:rect l="l" t="t" r="r" b="b"/>
            <a:pathLst>
              <a:path w="5746845" h="3573493">
                <a:moveTo>
                  <a:pt x="0" y="0"/>
                </a:moveTo>
                <a:lnTo>
                  <a:pt x="5746845" y="0"/>
                </a:lnTo>
                <a:lnTo>
                  <a:pt x="5746845" y="3573493"/>
                </a:lnTo>
                <a:lnTo>
                  <a:pt x="0" y="3573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TextBox 36"/>
          <p:cNvSpPr txBox="1"/>
          <p:nvPr/>
        </p:nvSpPr>
        <p:spPr>
          <a:xfrm>
            <a:off x="1120950" y="921424"/>
            <a:ext cx="9648344" cy="1048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99"/>
              </a:lnSpc>
            </a:pPr>
            <a:r>
              <a:rPr lang="en-US" sz="7999" dirty="0">
                <a:solidFill>
                  <a:srgbClr val="99B674"/>
                </a:solidFill>
                <a:latin typeface="Waffle Soft"/>
              </a:rPr>
              <a:t>NAME THAT FLAG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C8FD871-3B63-42E7-911B-848F142F1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1250" y="2857500"/>
            <a:ext cx="2163934" cy="144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2CFC733-AF53-4570-A3B6-CCFBF13FF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932" y="6703704"/>
            <a:ext cx="2170140" cy="144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D43F53-DA70-4471-87C7-0345CB887C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8694" y="6728156"/>
            <a:ext cx="2163934" cy="144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ADE15D-5C62-42EE-BDA0-4F265FC02C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2899" y="4796240"/>
            <a:ext cx="2163933" cy="1440000"/>
          </a:xfrm>
          <a:prstGeom prst="rect">
            <a:avLst/>
          </a:prstGeom>
        </p:spPr>
      </p:pic>
      <p:pic>
        <p:nvPicPr>
          <p:cNvPr id="41" name="Picture 6" descr="Flag of Lesotho - Wikipedia">
            <a:extLst>
              <a:ext uri="{FF2B5EF4-FFF2-40B4-BE49-F238E27FC236}">
                <a16:creationId xmlns:a16="http://schemas.microsoft.com/office/drawing/2014/main" id="{E858A704-B6A9-40CE-BDD3-5732F5DF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07" y="4794534"/>
            <a:ext cx="21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9C42258-4CA0-4F13-9AE9-F749234BF4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0824" y="4796240"/>
            <a:ext cx="2163934" cy="14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FC5824A-3BC5-48E6-A4D6-7180A9338F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98694" y="2857500"/>
            <a:ext cx="2163934" cy="144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793C251-2D0B-428E-A8C8-A50F5CE822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8749" y="4796240"/>
            <a:ext cx="2879999" cy="144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BC63F58-B272-45C0-8FCF-8D2CC9F682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14980" y="6734980"/>
            <a:ext cx="2163935" cy="14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899FAA-C2E2-4472-A7FF-0A91E73EB0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6138" y="2832020"/>
            <a:ext cx="2163934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3"/>
          <p:cNvSpPr/>
          <p:nvPr/>
        </p:nvSpPr>
        <p:spPr>
          <a:xfrm>
            <a:off x="11406466" y="465294"/>
            <a:ext cx="9375640" cy="10170813"/>
          </a:xfrm>
          <a:custGeom>
            <a:avLst/>
            <a:gdLst/>
            <a:ahLst/>
            <a:cxnLst/>
            <a:rect l="l" t="t" r="r" b="b"/>
            <a:pathLst>
              <a:path w="9375640" h="10170813">
                <a:moveTo>
                  <a:pt x="0" y="0"/>
                </a:moveTo>
                <a:lnTo>
                  <a:pt x="9375640" y="0"/>
                </a:lnTo>
                <a:lnTo>
                  <a:pt x="9375640" y="10170813"/>
                </a:lnTo>
                <a:lnTo>
                  <a:pt x="0" y="1017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4" name="Freeform 34"/>
          <p:cNvSpPr/>
          <p:nvPr/>
        </p:nvSpPr>
        <p:spPr>
          <a:xfrm>
            <a:off x="16471354" y="8399913"/>
            <a:ext cx="3007107" cy="2236194"/>
          </a:xfrm>
          <a:custGeom>
            <a:avLst/>
            <a:gdLst/>
            <a:ahLst/>
            <a:cxnLst/>
            <a:rect l="l" t="t" r="r" b="b"/>
            <a:pathLst>
              <a:path w="3007107" h="2236194">
                <a:moveTo>
                  <a:pt x="0" y="0"/>
                </a:moveTo>
                <a:lnTo>
                  <a:pt x="3007107" y="0"/>
                </a:lnTo>
                <a:lnTo>
                  <a:pt x="3007107" y="2236194"/>
                </a:lnTo>
                <a:lnTo>
                  <a:pt x="0" y="22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5" name="Freeform 35"/>
          <p:cNvSpPr/>
          <p:nvPr/>
        </p:nvSpPr>
        <p:spPr>
          <a:xfrm>
            <a:off x="11512455" y="7062614"/>
            <a:ext cx="5746845" cy="3573493"/>
          </a:xfrm>
          <a:custGeom>
            <a:avLst/>
            <a:gdLst/>
            <a:ahLst/>
            <a:cxnLst/>
            <a:rect l="l" t="t" r="r" b="b"/>
            <a:pathLst>
              <a:path w="5746845" h="3573493">
                <a:moveTo>
                  <a:pt x="0" y="0"/>
                </a:moveTo>
                <a:lnTo>
                  <a:pt x="5746845" y="0"/>
                </a:lnTo>
                <a:lnTo>
                  <a:pt x="5746845" y="3573493"/>
                </a:lnTo>
                <a:lnTo>
                  <a:pt x="0" y="3573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TextBox 36"/>
          <p:cNvSpPr txBox="1"/>
          <p:nvPr/>
        </p:nvSpPr>
        <p:spPr>
          <a:xfrm>
            <a:off x="1120950" y="921424"/>
            <a:ext cx="9648344" cy="1048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99"/>
              </a:lnSpc>
            </a:pPr>
            <a:r>
              <a:rPr lang="en-US" sz="7999" dirty="0">
                <a:solidFill>
                  <a:srgbClr val="99B674"/>
                </a:solidFill>
                <a:latin typeface="Waffle Soft"/>
              </a:rPr>
              <a:t>NAME THAT FLAG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C8FD871-3B63-42E7-911B-848F142F1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1250" y="2857500"/>
            <a:ext cx="2163934" cy="144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2CFC733-AF53-4570-A3B6-CCFBF13FF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932" y="6703704"/>
            <a:ext cx="2170140" cy="144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D43F53-DA70-4471-87C7-0345CB887C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8694" y="6728156"/>
            <a:ext cx="2163934" cy="144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ADE15D-5C62-42EE-BDA0-4F265FC02C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2899" y="4796240"/>
            <a:ext cx="2163933" cy="1440000"/>
          </a:xfrm>
          <a:prstGeom prst="rect">
            <a:avLst/>
          </a:prstGeom>
        </p:spPr>
      </p:pic>
      <p:pic>
        <p:nvPicPr>
          <p:cNvPr id="41" name="Picture 6" descr="Flag of Lesotho - Wikipedia">
            <a:extLst>
              <a:ext uri="{FF2B5EF4-FFF2-40B4-BE49-F238E27FC236}">
                <a16:creationId xmlns:a16="http://schemas.microsoft.com/office/drawing/2014/main" id="{E858A704-B6A9-40CE-BDD3-5732F5DF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07" y="4794534"/>
            <a:ext cx="21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9C42258-4CA0-4F13-9AE9-F749234BF4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0824" y="4796240"/>
            <a:ext cx="2163934" cy="14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FC5824A-3BC5-48E6-A4D6-7180A9338F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98694" y="2857500"/>
            <a:ext cx="2163934" cy="144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793C251-2D0B-428E-A8C8-A50F5CE822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8749" y="4796240"/>
            <a:ext cx="2879999" cy="144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BC63F58-B272-45C0-8FCF-8D2CC9F682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14980" y="6734980"/>
            <a:ext cx="2163935" cy="14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899FAA-C2E2-4472-A7FF-0A91E73EB0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6138" y="2832020"/>
            <a:ext cx="2163934" cy="1440000"/>
          </a:xfrm>
          <a:prstGeom prst="rect">
            <a:avLst/>
          </a:pr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66613CC6-9BF4-4239-B621-E4DE6E441611}"/>
              </a:ext>
            </a:extLst>
          </p:cNvPr>
          <p:cNvSpPr txBox="1"/>
          <p:nvPr/>
        </p:nvSpPr>
        <p:spPr>
          <a:xfrm>
            <a:off x="1902729" y="2217868"/>
            <a:ext cx="1964545" cy="549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800" dirty="0">
                <a:solidFill>
                  <a:srgbClr val="FBF3E4"/>
                </a:solidFill>
                <a:latin typeface="Kollektif Bold"/>
              </a:rPr>
              <a:t>SPAIN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25EC19E3-7448-42D9-99E8-0AC9B539C186}"/>
              </a:ext>
            </a:extLst>
          </p:cNvPr>
          <p:cNvSpPr txBox="1"/>
          <p:nvPr/>
        </p:nvSpPr>
        <p:spPr>
          <a:xfrm>
            <a:off x="4798388" y="2217868"/>
            <a:ext cx="1964545" cy="549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800" dirty="0">
                <a:solidFill>
                  <a:srgbClr val="FBF3E4"/>
                </a:solidFill>
                <a:latin typeface="Kollektif Bold"/>
              </a:rPr>
              <a:t>UGANDA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6B464F46-F572-43F5-93FF-DE4B5012ADCF}"/>
              </a:ext>
            </a:extLst>
          </p:cNvPr>
          <p:cNvSpPr txBox="1"/>
          <p:nvPr/>
        </p:nvSpPr>
        <p:spPr>
          <a:xfrm>
            <a:off x="7710536" y="2217868"/>
            <a:ext cx="1964545" cy="549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800" dirty="0">
                <a:solidFill>
                  <a:srgbClr val="FBF3E4"/>
                </a:solidFill>
                <a:latin typeface="Kollektif Bold"/>
              </a:rPr>
              <a:t>KENYA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ECBDF19-84E4-4313-B09A-E1125D188B3B}"/>
              </a:ext>
            </a:extLst>
          </p:cNvPr>
          <p:cNvSpPr txBox="1"/>
          <p:nvPr/>
        </p:nvSpPr>
        <p:spPr>
          <a:xfrm>
            <a:off x="8770789" y="4254643"/>
            <a:ext cx="2160000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800" dirty="0">
                <a:solidFill>
                  <a:srgbClr val="FBF3E4"/>
                </a:solidFill>
                <a:latin typeface="Kollektif Bold"/>
              </a:rPr>
              <a:t>AUSTRALIA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08A48A9B-B133-4D33-8A94-306390C5752A}"/>
              </a:ext>
            </a:extLst>
          </p:cNvPr>
          <p:cNvSpPr txBox="1"/>
          <p:nvPr/>
        </p:nvSpPr>
        <p:spPr>
          <a:xfrm>
            <a:off x="5920346" y="4246573"/>
            <a:ext cx="2160000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800" dirty="0">
                <a:solidFill>
                  <a:srgbClr val="FBF3E4"/>
                </a:solidFill>
                <a:latin typeface="Kollektif Bold"/>
              </a:rPr>
              <a:t>TANZANIA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7E524225-7566-4A2B-8768-743273EE350C}"/>
              </a:ext>
            </a:extLst>
          </p:cNvPr>
          <p:cNvSpPr txBox="1"/>
          <p:nvPr/>
        </p:nvSpPr>
        <p:spPr>
          <a:xfrm>
            <a:off x="3248213" y="4246573"/>
            <a:ext cx="2532447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800" dirty="0">
                <a:solidFill>
                  <a:srgbClr val="FBF3E4"/>
                </a:solidFill>
                <a:latin typeface="Kollektif Bold"/>
              </a:rPr>
              <a:t>MOZAMBIQUE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4AB2DC72-6C30-408C-92A6-5D82290DE8BC}"/>
              </a:ext>
            </a:extLst>
          </p:cNvPr>
          <p:cNvSpPr txBox="1"/>
          <p:nvPr/>
        </p:nvSpPr>
        <p:spPr>
          <a:xfrm>
            <a:off x="806384" y="4233192"/>
            <a:ext cx="2532447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800" dirty="0">
                <a:solidFill>
                  <a:srgbClr val="FBF3E4"/>
                </a:solidFill>
                <a:latin typeface="Kollektif Bold"/>
              </a:rPr>
              <a:t>LESOTHO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D50C7BD0-86D7-4B45-B8C5-9CB2C0CF66A6}"/>
              </a:ext>
            </a:extLst>
          </p:cNvPr>
          <p:cNvSpPr txBox="1"/>
          <p:nvPr/>
        </p:nvSpPr>
        <p:spPr>
          <a:xfrm>
            <a:off x="1618777" y="6150432"/>
            <a:ext cx="2532447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800" dirty="0">
                <a:solidFill>
                  <a:srgbClr val="FBF3E4"/>
                </a:solidFill>
                <a:latin typeface="Kollektif Bold"/>
              </a:rPr>
              <a:t>NAMIBIA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153D4C23-2988-4E3F-8AEC-36D3CB72E993}"/>
              </a:ext>
            </a:extLst>
          </p:cNvPr>
          <p:cNvSpPr txBox="1"/>
          <p:nvPr/>
        </p:nvSpPr>
        <p:spPr>
          <a:xfrm>
            <a:off x="4296325" y="6150431"/>
            <a:ext cx="2978496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800" dirty="0">
                <a:solidFill>
                  <a:srgbClr val="FBF3E4"/>
                </a:solidFill>
                <a:latin typeface="Kollektif Bold"/>
              </a:rPr>
              <a:t>SOUTH AFRICA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0EF169A3-045B-48D4-8E9D-C6B35971AD95}"/>
              </a:ext>
            </a:extLst>
          </p:cNvPr>
          <p:cNvSpPr txBox="1"/>
          <p:nvPr/>
        </p:nvSpPr>
        <p:spPr>
          <a:xfrm>
            <a:off x="7308217" y="6150431"/>
            <a:ext cx="2978496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800" dirty="0">
                <a:solidFill>
                  <a:srgbClr val="FBF3E4"/>
                </a:solidFill>
                <a:latin typeface="Kollektif Bold"/>
              </a:rPr>
              <a:t>VIETNAM</a:t>
            </a:r>
          </a:p>
        </p:txBody>
      </p:sp>
    </p:spTree>
    <p:extLst>
      <p:ext uri="{BB962C8B-B14F-4D97-AF65-F5344CB8AC3E}">
        <p14:creationId xmlns:p14="http://schemas.microsoft.com/office/powerpoint/2010/main" val="227430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419100"/>
            <a:ext cx="17481297" cy="9708039"/>
          </a:xfrm>
          <a:custGeom>
            <a:avLst/>
            <a:gdLst/>
            <a:ahLst/>
            <a:cxnLst/>
            <a:rect l="l" t="t" r="r" b="b"/>
            <a:pathLst>
              <a:path w="16795497" h="9022239">
                <a:moveTo>
                  <a:pt x="0" y="0"/>
                </a:moveTo>
                <a:lnTo>
                  <a:pt x="16795498" y="0"/>
                </a:lnTo>
                <a:lnTo>
                  <a:pt x="16795498" y="9022238"/>
                </a:lnTo>
                <a:lnTo>
                  <a:pt x="0" y="9022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28">
            <a:extLst>
              <a:ext uri="{FF2B5EF4-FFF2-40B4-BE49-F238E27FC236}">
                <a16:creationId xmlns:a16="http://schemas.microsoft.com/office/drawing/2014/main" id="{2DC4AB6C-CFC4-4AE6-A647-40C354500C3E}"/>
              </a:ext>
            </a:extLst>
          </p:cNvPr>
          <p:cNvSpPr/>
          <p:nvPr/>
        </p:nvSpPr>
        <p:spPr>
          <a:xfrm rot="353536">
            <a:off x="-662671" y="7200476"/>
            <a:ext cx="7244255" cy="3663453"/>
          </a:xfrm>
          <a:custGeom>
            <a:avLst/>
            <a:gdLst/>
            <a:ahLst/>
            <a:cxnLst/>
            <a:rect l="l" t="t" r="r" b="b"/>
            <a:pathLst>
              <a:path w="1384063" h="1029239">
                <a:moveTo>
                  <a:pt x="0" y="0"/>
                </a:moveTo>
                <a:lnTo>
                  <a:pt x="1384063" y="0"/>
                </a:lnTo>
                <a:lnTo>
                  <a:pt x="1384063" y="1029240"/>
                </a:lnTo>
                <a:lnTo>
                  <a:pt x="0" y="1029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BDB8A7-4EE7-4FFB-916F-971163954E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192967">
            <a:off x="8204130" y="3821005"/>
            <a:ext cx="351871" cy="3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B4AA02-B21A-426B-9C5F-F4FB974013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192967">
            <a:off x="13614330" y="5497405"/>
            <a:ext cx="351871" cy="3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C027C8-BB29-4211-A6C4-7FFAC6580E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192967">
            <a:off x="15443131" y="8140657"/>
            <a:ext cx="351871" cy="3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3C143F-82AC-4C41-A876-860EE550E9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192967">
            <a:off x="10385701" y="6190754"/>
            <a:ext cx="351871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54556B-6136-47BA-8455-AB2AF349DE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192967">
            <a:off x="10074990" y="6334107"/>
            <a:ext cx="351871" cy="36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6492B9-E17F-41D5-9F95-695A93719C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192967">
            <a:off x="10074991" y="6722000"/>
            <a:ext cx="351871" cy="36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87353F-9AFF-493D-88DC-F0ABABBC57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192967">
            <a:off x="9231592" y="7682445"/>
            <a:ext cx="351871" cy="36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9BB7BC-32E5-4CF8-AC70-D7859D7818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192967">
            <a:off x="9932368" y="7368937"/>
            <a:ext cx="351871" cy="36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EBEC35-256F-48E6-AA96-083364B34E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192967">
            <a:off x="9687537" y="8054904"/>
            <a:ext cx="351871" cy="36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5304D5-1A1F-47A6-B514-45451D8BB8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192967">
            <a:off x="9452350" y="8140656"/>
            <a:ext cx="351871" cy="36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adef8fe-6e5d-48f3-988d-65d7f679c81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331B13CEFA4448F11D7456C512600" ma:contentTypeVersion="18" ma:contentTypeDescription="Create a new document." ma:contentTypeScope="" ma:versionID="da0084aacc1765ceb5ad25b36d3ef1fb">
  <xsd:schema xmlns:xsd="http://www.w3.org/2001/XMLSchema" xmlns:xs="http://www.w3.org/2001/XMLSchema" xmlns:p="http://schemas.microsoft.com/office/2006/metadata/properties" xmlns:ns3="eadef8fe-6e5d-48f3-988d-65d7f679c813" xmlns:ns4="32a1fa93-987c-4a3d-92d9-cc85665902c1" targetNamespace="http://schemas.microsoft.com/office/2006/metadata/properties" ma:root="true" ma:fieldsID="0ad1478fb51fcdb293a47e8f03c1730c" ns3:_="" ns4:_="">
    <xsd:import namespace="eadef8fe-6e5d-48f3-988d-65d7f679c813"/>
    <xsd:import namespace="32a1fa93-987c-4a3d-92d9-cc85665902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ef8fe-6e5d-48f3-988d-65d7f679c8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1fa93-987c-4a3d-92d9-cc8566590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3492A0-E922-4CF5-B2CE-2F871316CF7C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32a1fa93-987c-4a3d-92d9-cc85665902c1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eadef8fe-6e5d-48f3-988d-65d7f679c813"/>
  </ds:schemaRefs>
</ds:datastoreItem>
</file>

<file path=customXml/itemProps2.xml><?xml version="1.0" encoding="utf-8"?>
<ds:datastoreItem xmlns:ds="http://schemas.openxmlformats.org/officeDocument/2006/customXml" ds:itemID="{C8134022-1266-4A66-9CA9-F85A716DC3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def8fe-6e5d-48f3-988d-65d7f679c813"/>
    <ds:schemaRef ds:uri="32a1fa93-987c-4a3d-92d9-cc8566590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A191FB-E38E-4959-B841-98E9B271B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339</Words>
  <Application>Microsoft Office PowerPoint</Application>
  <PresentationFormat>Custom</PresentationFormat>
  <Paragraphs>75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Arial</vt:lpstr>
      <vt:lpstr>Gill Sans MT</vt:lpstr>
      <vt:lpstr>Waffle Soft</vt:lpstr>
      <vt:lpstr>Kollektif</vt:lpstr>
      <vt:lpstr>Kollektif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Illustrative Geography Biomes Quiz Presentation</dc:title>
  <dc:creator>Heather Campbell</dc:creator>
  <cp:lastModifiedBy>Heather Campbell</cp:lastModifiedBy>
  <cp:revision>61</cp:revision>
  <dcterms:created xsi:type="dcterms:W3CDTF">2006-08-16T00:00:00Z</dcterms:created>
  <dcterms:modified xsi:type="dcterms:W3CDTF">2024-07-07T13:13:48Z</dcterms:modified>
  <dc:identifier>DAF_4ISbpvs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0x010100DEA331B13CEFA4448F11D7456C512600</vt:lpwstr>
  </property>
</Properties>
</file>